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notesMasterIdLst>
    <p:notesMasterId r:id="rId42"/>
  </p:notesMasterIdLst>
  <p:handoutMasterIdLst>
    <p:handoutMasterId r:id="rId43"/>
  </p:handoutMasterIdLst>
  <p:sldIdLst>
    <p:sldId id="1092" r:id="rId3"/>
    <p:sldId id="1093" r:id="rId4"/>
    <p:sldId id="1094" r:id="rId5"/>
    <p:sldId id="1097" r:id="rId6"/>
    <p:sldId id="1139" r:id="rId7"/>
    <p:sldId id="1140" r:id="rId8"/>
    <p:sldId id="1141" r:id="rId9"/>
    <p:sldId id="1095" r:id="rId10"/>
    <p:sldId id="1096" r:id="rId11"/>
    <p:sldId id="1098" r:id="rId12"/>
    <p:sldId id="1099" r:id="rId13"/>
    <p:sldId id="1100" r:id="rId14"/>
    <p:sldId id="1102" r:id="rId15"/>
    <p:sldId id="1154" r:id="rId16"/>
    <p:sldId id="1105" r:id="rId17"/>
    <p:sldId id="1104" r:id="rId18"/>
    <p:sldId id="1110" r:id="rId19"/>
    <p:sldId id="1108" r:id="rId20"/>
    <p:sldId id="1109" r:id="rId21"/>
    <p:sldId id="1112" r:id="rId22"/>
    <p:sldId id="1113" r:id="rId23"/>
    <p:sldId id="1134" r:id="rId24"/>
    <p:sldId id="1115" r:id="rId25"/>
    <p:sldId id="1111" r:id="rId26"/>
    <p:sldId id="1116" r:id="rId27"/>
    <p:sldId id="1135" r:id="rId28"/>
    <p:sldId id="1114" r:id="rId29"/>
    <p:sldId id="1117" r:id="rId30"/>
    <p:sldId id="1142" r:id="rId31"/>
    <p:sldId id="1143" r:id="rId32"/>
    <p:sldId id="1144" r:id="rId33"/>
    <p:sldId id="1145" r:id="rId34"/>
    <p:sldId id="1146" r:id="rId35"/>
    <p:sldId id="1147" r:id="rId36"/>
    <p:sldId id="1148" r:id="rId37"/>
    <p:sldId id="1149" r:id="rId38"/>
    <p:sldId id="1150" r:id="rId39"/>
    <p:sldId id="1151" r:id="rId40"/>
    <p:sldId id="1138" r:id="rId41"/>
  </p:sldIdLst>
  <p:sldSz cx="9144000" cy="6858000" type="screen4x3"/>
  <p:notesSz cx="6669088" cy="9926638"/>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微软用户" initials="" lastIdx="0" clrIdx="0"/>
  <p:cmAuthor id="1" name="625-03"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5" autoAdjust="0"/>
    <p:restoredTop sz="71704" autoAdjust="0"/>
  </p:normalViewPr>
  <p:slideViewPr>
    <p:cSldViewPr>
      <p:cViewPr>
        <p:scale>
          <a:sx n="71" d="100"/>
          <a:sy n="71" d="100"/>
        </p:scale>
        <p:origin x="-1170" y="228"/>
      </p:cViewPr>
      <p:guideLst>
        <p:guide orient="horz" pos="1570"/>
        <p:guide orient="horz" pos="2205"/>
        <p:guide orient="horz" pos="2614"/>
        <p:guide pos="2789"/>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889250" cy="498475"/>
          </a:xfrm>
          <a:prstGeom prst="rect">
            <a:avLst/>
          </a:prstGeom>
        </p:spPr>
        <p:txBody>
          <a:bodyPr vert="horz" lIns="91440" tIns="45720" rIns="91440" bIns="45720" rtlCol="0"/>
          <a:lstStyle>
            <a:lvl1pPr algn="l">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fld id="{2FA75396-1853-4057-9C17-2B9F05B275FE}" type="datetimeFigureOut">
              <a:rPr lang="zh-CN" altLang="en-US"/>
              <a:pPr>
                <a:defRPr/>
              </a:pPr>
              <a:t>2017/7/7 Friday</a:t>
            </a:fld>
            <a:endParaRPr lang="zh-CN" altLang="en-US"/>
          </a:p>
        </p:txBody>
      </p:sp>
      <p:sp>
        <p:nvSpPr>
          <p:cNvPr id="4" name="页脚占位符 3"/>
          <p:cNvSpPr>
            <a:spLocks noGrp="1"/>
          </p:cNvSpPr>
          <p:nvPr>
            <p:ph type="ftr" sz="quarter" idx="2"/>
          </p:nvPr>
        </p:nvSpPr>
        <p:spPr>
          <a:xfrm>
            <a:off x="0" y="9428163"/>
            <a:ext cx="2889250" cy="498475"/>
          </a:xfrm>
          <a:prstGeom prst="rect">
            <a:avLst/>
          </a:prstGeom>
        </p:spPr>
        <p:txBody>
          <a:bodyPr vert="horz" lIns="91440" tIns="45720" rIns="91440" bIns="45720" rtlCol="0" anchor="b"/>
          <a:lstStyle>
            <a:lvl1pPr algn="l">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en-US"/>
          </a:p>
        </p:txBody>
      </p:sp>
      <p:sp>
        <p:nvSpPr>
          <p:cNvPr id="5" name="灯片编号占位符 4"/>
          <p:cNvSpPr>
            <a:spLocks noGrp="1"/>
          </p:cNvSpPr>
          <p:nvPr>
            <p:ph type="sldNum" sz="quarter" idx="3"/>
          </p:nvPr>
        </p:nvSpPr>
        <p:spPr>
          <a:xfrm>
            <a:off x="3778250" y="9428163"/>
            <a:ext cx="2889250" cy="498475"/>
          </a:xfrm>
          <a:prstGeom prst="rect">
            <a:avLst/>
          </a:prstGeom>
        </p:spPr>
        <p:txBody>
          <a:bodyPr vert="horz" lIns="91440" tIns="45720" rIns="91440" bIns="45720" rtlCol="0" anchor="b"/>
          <a:lstStyle>
            <a:lvl1pPr algn="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fld id="{01900440-BA85-450F-A1C1-36A4331D78C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889250" cy="496888"/>
          </a:xfrm>
          <a:prstGeom prst="rect">
            <a:avLst/>
          </a:prstGeom>
          <a:noFill/>
          <a:ln>
            <a:noFill/>
          </a:ln>
          <a:extLst/>
        </p:spPr>
        <p:txBody>
          <a:bodyPr vert="horz" wrap="square" lIns="91440" tIns="45720" rIns="91440" bIns="45720" numCol="1" anchor="t" anchorCtr="0" compatLnSpc="1">
            <a:prstTxWarp prst="textNoShape">
              <a:avLst/>
            </a:prstTxWarp>
          </a:bodyPr>
          <a:lstStyle>
            <a:lvl1pP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zh-CN"/>
          </a:p>
        </p:txBody>
      </p:sp>
      <p:sp>
        <p:nvSpPr>
          <p:cNvPr id="2051" name="日期占位符 2"/>
          <p:cNvSpPr>
            <a:spLocks noGrp="1" noChangeArrowheads="1"/>
          </p:cNvSpPr>
          <p:nvPr>
            <p:ph type="dt" idx="1"/>
          </p:nvPr>
        </p:nvSpPr>
        <p:spPr bwMode="auto">
          <a:xfrm>
            <a:off x="3778250" y="0"/>
            <a:ext cx="2889250" cy="496888"/>
          </a:xfrm>
          <a:prstGeom prst="rect">
            <a:avLst/>
          </a:prstGeom>
          <a:noFill/>
          <a:ln>
            <a:noFill/>
          </a:ln>
          <a:extLst/>
        </p:spPr>
        <p:txBody>
          <a:bodyPr vert="horz" wrap="square" lIns="91440" tIns="45720" rIns="91440" bIns="45720" numCol="1" anchor="t" anchorCtr="0" compatLnSpc="1">
            <a:prstTxWarp prst="textNoShape">
              <a:avLst/>
            </a:prstTxWarp>
          </a:bodyPr>
          <a:lstStyle>
            <a:lvl1pPr algn="r">
              <a:buFont typeface="Arial" panose="020B0604020202020204" pitchFamily="34" charset="0"/>
              <a:buNone/>
              <a:defRPr>
                <a:latin typeface="Arial" panose="020B0604020202020204" pitchFamily="34" charset="0"/>
                <a:ea typeface="宋体" panose="02010600030101010101" pitchFamily="2" charset="-122"/>
              </a:defRPr>
            </a:lvl1pPr>
          </a:lstStyle>
          <a:p>
            <a:pPr>
              <a:defRPr/>
            </a:pPr>
            <a:fld id="{59BA77CF-25B1-4C9E-9346-2BF812E921E2}" type="datetime1">
              <a:rPr lang="zh-CN" altLang="en-US"/>
              <a:pPr>
                <a:defRPr/>
              </a:pPr>
              <a:t>2017/7/7 Friday</a:t>
            </a:fld>
            <a:endParaRPr lang="zh-CN" altLang="en-US" sz="1200"/>
          </a:p>
        </p:txBody>
      </p:sp>
      <p:sp>
        <p:nvSpPr>
          <p:cNvPr id="25604" name="幻灯片图像占位符 3"/>
          <p:cNvSpPr>
            <a:spLocks noGrp="1" noRot="1" noChangeAspect="1" noChangeArrowheads="1"/>
          </p:cNvSpPr>
          <p:nvPr>
            <p:ph type="sldImg" idx="2"/>
          </p:nvPr>
        </p:nvSpPr>
        <p:spPr bwMode="auto">
          <a:xfrm>
            <a:off x="854075" y="744538"/>
            <a:ext cx="4960938" cy="3722687"/>
          </a:xfrm>
          <a:prstGeom prst="rect">
            <a:avLst/>
          </a:prstGeom>
          <a:noFill/>
          <a:ln w="9525">
            <a:noFill/>
            <a:miter lim="800000"/>
            <a:headEnd/>
            <a:tailEnd/>
          </a:ln>
        </p:spPr>
      </p:sp>
      <p:sp>
        <p:nvSpPr>
          <p:cNvPr id="2053" name="备注占位符 4"/>
          <p:cNvSpPr>
            <a:spLocks noGrp="1" noRot="1" noChangeAspect="1" noChangeArrowheads="1"/>
          </p:cNvSpPr>
          <p:nvPr/>
        </p:nvSpPr>
        <p:spPr bwMode="auto">
          <a:xfrm>
            <a:off x="666750" y="4714875"/>
            <a:ext cx="5335588" cy="4467225"/>
          </a:xfrm>
          <a:prstGeom prst="rect">
            <a:avLst/>
          </a:prstGeom>
          <a:noFill/>
          <a:ln>
            <a:noFill/>
          </a:ln>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altLang="en-US">
                <a:ea typeface="宋体" panose="02010600030101010101" pitchFamily="2" charset="-122"/>
              </a:rPr>
              <a:t>单击此处编辑母版文本样式</a:t>
            </a:r>
          </a:p>
          <a:p>
            <a:pPr>
              <a:defRPr/>
            </a:pPr>
            <a:r>
              <a:rPr lang="zh-CN" altLang="en-US">
                <a:ea typeface="宋体" panose="02010600030101010101" pitchFamily="2" charset="-122"/>
              </a:rPr>
              <a:t>第二级</a:t>
            </a:r>
          </a:p>
          <a:p>
            <a:pPr>
              <a:defRPr/>
            </a:pPr>
            <a:r>
              <a:rPr lang="zh-CN" altLang="en-US">
                <a:ea typeface="宋体" panose="02010600030101010101" pitchFamily="2" charset="-122"/>
              </a:rPr>
              <a:t>第三级</a:t>
            </a:r>
          </a:p>
          <a:p>
            <a:pPr>
              <a:defRPr/>
            </a:pPr>
            <a:r>
              <a:rPr lang="zh-CN" altLang="en-US">
                <a:ea typeface="宋体" panose="02010600030101010101" pitchFamily="2" charset="-122"/>
              </a:rPr>
              <a:t>第四级</a:t>
            </a:r>
          </a:p>
          <a:p>
            <a:pPr>
              <a:defRPr/>
            </a:pPr>
            <a:r>
              <a:rPr lang="zh-CN" altLang="en-US">
                <a:ea typeface="宋体" panose="02010600030101010101" pitchFamily="2" charset="-122"/>
              </a:rPr>
              <a:t>第五级</a:t>
            </a:r>
          </a:p>
        </p:txBody>
      </p:sp>
      <p:sp>
        <p:nvSpPr>
          <p:cNvPr id="2054" name="页脚占位符 5"/>
          <p:cNvSpPr>
            <a:spLocks noGrp="1" noChangeArrowheads="1"/>
          </p:cNvSpPr>
          <p:nvPr>
            <p:ph type="ftr" sz="quarter" idx="4"/>
          </p:nvPr>
        </p:nvSpPr>
        <p:spPr bwMode="auto">
          <a:xfrm>
            <a:off x="0" y="9428163"/>
            <a:ext cx="2889250" cy="496887"/>
          </a:xfrm>
          <a:prstGeom prst="rect">
            <a:avLst/>
          </a:prstGeom>
          <a:noFill/>
          <a:ln>
            <a:noFill/>
          </a:ln>
          <a:extLst/>
        </p:spPr>
        <p:txBody>
          <a:bodyPr vert="horz" wrap="square" lIns="91440" tIns="45720" rIns="91440" bIns="45720" numCol="1" anchor="b" anchorCtr="0" compatLnSpc="1">
            <a:prstTxWarp prst="textNoShape">
              <a:avLst/>
            </a:prstTxWarp>
          </a:bodyPr>
          <a:lstStyle>
            <a:lvl1pP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zh-CN"/>
          </a:p>
        </p:txBody>
      </p:sp>
      <p:sp>
        <p:nvSpPr>
          <p:cNvPr id="2055" name="灯片编号占位符 6"/>
          <p:cNvSpPr>
            <a:spLocks noGrp="1" noChangeArrowheads="1"/>
          </p:cNvSpPr>
          <p:nvPr>
            <p:ph type="sldNum" sz="quarter" idx="5"/>
          </p:nvPr>
        </p:nvSpPr>
        <p:spPr bwMode="auto">
          <a:xfrm>
            <a:off x="3778250" y="9428163"/>
            <a:ext cx="2889250" cy="496887"/>
          </a:xfrm>
          <a:prstGeom prst="rect">
            <a:avLst/>
          </a:prstGeom>
          <a:noFill/>
          <a:ln>
            <a:noFill/>
          </a:ln>
          <a:extLst/>
        </p:spPr>
        <p:txBody>
          <a:bodyPr vert="horz" wrap="square" lIns="91440" tIns="45720" rIns="91440" bIns="45720" numCol="1" anchor="b" anchorCtr="0" compatLnSpc="1">
            <a:prstTxWarp prst="textNoShape">
              <a:avLst/>
            </a:prstTxWarp>
          </a:bodyPr>
          <a:lstStyle>
            <a:lvl1pPr algn="r">
              <a:buFont typeface="Arial" panose="020B0604020202020204" pitchFamily="34" charset="0"/>
              <a:buNone/>
              <a:defRPr>
                <a:latin typeface="Arial" panose="020B0604020202020204" pitchFamily="34" charset="0"/>
                <a:ea typeface="宋体" panose="02010600030101010101" pitchFamily="2" charset="-122"/>
              </a:defRPr>
            </a:lvl1pPr>
          </a:lstStyle>
          <a:p>
            <a:pPr>
              <a:defRPr/>
            </a:pPr>
            <a:fld id="{D0B4BA68-1371-4641-9FA4-08738C9BB28C}" type="slidenum">
              <a:rPr lang="zh-CN" altLang="en-US"/>
              <a:pPr>
                <a:defRPr/>
              </a:pPr>
              <a:t>‹#›</a:t>
            </a:fld>
            <a:endParaRPr lang="zh-CN" altLang="en-US" sz="1200"/>
          </a:p>
        </p:txBody>
      </p:sp>
    </p:spTree>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p:sp>
      <p:sp>
        <p:nvSpPr>
          <p:cNvPr id="28674"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endParaRPr lang="zh-CN" altLang="zh-CN" smtClean="0">
              <a:latin typeface="Arial" charset="0"/>
            </a:endParaRPr>
          </a:p>
        </p:txBody>
      </p:sp>
      <p:sp>
        <p:nvSpPr>
          <p:cNvPr id="28675" name="日期占位符 3"/>
          <p:cNvSpPr>
            <a:spLocks noGrp="1"/>
          </p:cNvSpPr>
          <p:nvPr>
            <p:ph type="dt" sz="quarter" idx="1"/>
          </p:nvPr>
        </p:nvSpPr>
        <p:spPr>
          <a:noFill/>
          <a:ln>
            <a:miter lim="800000"/>
            <a:headEnd/>
            <a:tailEnd/>
          </a:ln>
        </p:spPr>
        <p:txBody>
          <a:bodyPr/>
          <a:lstStyle/>
          <a:p>
            <a:pPr>
              <a:buFont typeface="Arial" charset="0"/>
              <a:buNone/>
            </a:pPr>
            <a:fld id="{13E8D614-3BA7-4C6F-9053-005EED4A51F7}"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28676" name="灯片编号占位符 4"/>
          <p:cNvSpPr>
            <a:spLocks noGrp="1"/>
          </p:cNvSpPr>
          <p:nvPr>
            <p:ph type="sldNum" sz="quarter" idx="5"/>
          </p:nvPr>
        </p:nvSpPr>
        <p:spPr>
          <a:noFill/>
          <a:ln>
            <a:miter lim="800000"/>
            <a:headEnd/>
            <a:tailEnd/>
          </a:ln>
        </p:spPr>
        <p:txBody>
          <a:bodyPr/>
          <a:lstStyle/>
          <a:p>
            <a:pPr>
              <a:buFont typeface="Arial" charset="0"/>
              <a:buNone/>
            </a:pPr>
            <a:fld id="{5E335178-5FAB-437A-B605-9E39F09AC61D}" type="slidenum">
              <a:rPr lang="zh-CN" altLang="en-US" smtClean="0">
                <a:latin typeface="Arial" charset="0"/>
                <a:ea typeface="宋体" charset="-122"/>
              </a:rPr>
              <a:pPr>
                <a:buFont typeface="Arial" charset="0"/>
                <a:buNone/>
              </a:pPr>
              <a:t>1</a:t>
            </a:fld>
            <a:endParaRPr lang="en-US" altLang="zh-CN" sz="1200" smtClean="0">
              <a:latin typeface="Arial" charset="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p:cNvSpPr>
          <p:nvPr>
            <p:ph type="sldImg"/>
          </p:nvPr>
        </p:nvSpPr>
        <p:spPr/>
      </p:sp>
      <p:sp>
        <p:nvSpPr>
          <p:cNvPr id="3" name="备注占位符 2"/>
          <p:cNvSpPr>
            <a:spLocks noGrp="1"/>
          </p:cNvSpPr>
          <p:nvPr>
            <p:ph type="body" idx="1"/>
          </p:nvPr>
        </p:nvSpPr>
        <p:spPr>
          <a:xfrm>
            <a:off x="666750" y="4714875"/>
            <a:ext cx="5335588" cy="4467225"/>
          </a:xfrm>
          <a:prstGeom prst="rect">
            <a:avLst/>
          </a:prstGeom>
        </p:spPr>
        <p:txBody>
          <a:bodyPr/>
          <a:lstStyle/>
          <a:p>
            <a:pPr>
              <a:defRPr/>
            </a:pPr>
            <a:r>
              <a:rPr lang="zh-CN" altLang="en-US" dirty="0" smtClean="0">
                <a:latin typeface="+mn-ea"/>
              </a:rPr>
              <a:t>从事</a:t>
            </a:r>
            <a:r>
              <a:rPr lang="zh-CN" altLang="zh-CN" dirty="0" smtClean="0">
                <a:latin typeface="+mn-ea"/>
              </a:rPr>
              <a:t>食品小作坊、小餐饮生产经营</a:t>
            </a:r>
            <a:r>
              <a:rPr lang="zh-CN" altLang="en-US" dirty="0" smtClean="0">
                <a:latin typeface="+mn-ea"/>
              </a:rPr>
              <a:t>的行政相对人：指依法取得营业执照等合法主体资格的行政相对人。包括企业法人、合伙企业、农民专业合作经济组织、</a:t>
            </a:r>
            <a:r>
              <a:rPr lang="zh-CN" altLang="en-US" b="1" dirty="0" smtClean="0">
                <a:latin typeface="+mn-ea"/>
              </a:rPr>
              <a:t>个人独资、个体工商户等</a:t>
            </a:r>
            <a:endParaRPr lang="zh-CN" altLang="en-US" b="1" dirty="0"/>
          </a:p>
        </p:txBody>
      </p:sp>
      <p:sp>
        <p:nvSpPr>
          <p:cNvPr id="47107" name="日期占位符 3"/>
          <p:cNvSpPr>
            <a:spLocks noGrp="1"/>
          </p:cNvSpPr>
          <p:nvPr>
            <p:ph type="dt" sz="quarter" idx="1"/>
          </p:nvPr>
        </p:nvSpPr>
        <p:spPr>
          <a:noFill/>
          <a:ln>
            <a:miter lim="800000"/>
            <a:headEnd/>
            <a:tailEnd/>
          </a:ln>
        </p:spPr>
        <p:txBody>
          <a:bodyPr/>
          <a:lstStyle/>
          <a:p>
            <a:pPr>
              <a:buFont typeface="Arial" charset="0"/>
              <a:buNone/>
            </a:pPr>
            <a:fld id="{91ABCD2F-B313-4C86-ADD5-3A04CD0BE4E6}"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47108" name="灯片编号占位符 4"/>
          <p:cNvSpPr>
            <a:spLocks noGrp="1"/>
          </p:cNvSpPr>
          <p:nvPr>
            <p:ph type="sldNum" sz="quarter" idx="5"/>
          </p:nvPr>
        </p:nvSpPr>
        <p:spPr>
          <a:noFill/>
          <a:ln>
            <a:miter lim="800000"/>
            <a:headEnd/>
            <a:tailEnd/>
          </a:ln>
        </p:spPr>
        <p:txBody>
          <a:bodyPr/>
          <a:lstStyle/>
          <a:p>
            <a:pPr>
              <a:buFont typeface="Arial" charset="0"/>
              <a:buNone/>
            </a:pPr>
            <a:fld id="{284ECF04-ABD3-4980-82D3-1935EEB97D96}" type="slidenum">
              <a:rPr lang="zh-CN" altLang="en-US" smtClean="0">
                <a:latin typeface="Arial" charset="0"/>
                <a:ea typeface="宋体" charset="-122"/>
              </a:rPr>
              <a:pPr>
                <a:buFont typeface="Arial" charset="0"/>
                <a:buNone/>
              </a:pPr>
              <a:t>10</a:t>
            </a:fld>
            <a:endParaRPr lang="en-US" altLang="zh-CN" sz="1200" smtClean="0">
              <a:latin typeface="Arial" charset="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p:cNvSpPr>
          <p:nvPr>
            <p:ph type="sldImg"/>
          </p:nvPr>
        </p:nvSpPr>
        <p:spPr/>
      </p:sp>
      <p:sp>
        <p:nvSpPr>
          <p:cNvPr id="3" name="备注占位符 2"/>
          <p:cNvSpPr>
            <a:spLocks noGrp="1"/>
          </p:cNvSpPr>
          <p:nvPr>
            <p:ph type="body" idx="1"/>
          </p:nvPr>
        </p:nvSpPr>
        <p:spPr>
          <a:xfrm>
            <a:off x="666750" y="4714875"/>
            <a:ext cx="5335588" cy="4467225"/>
          </a:xfrm>
          <a:prstGeom prst="rect">
            <a:avLst/>
          </a:prstGeom>
        </p:spPr>
        <p:txBody>
          <a:bodyPr/>
          <a:lstStyle/>
          <a:p>
            <a:pPr>
              <a:defRPr/>
            </a:pPr>
            <a:r>
              <a:rPr lang="zh-CN" altLang="en-US" dirty="0" smtClean="0"/>
              <a:t>为了办法的完整性，</a:t>
            </a:r>
            <a:r>
              <a:rPr lang="zh-CN" altLang="en-US" dirty="0" smtClean="0">
                <a:latin typeface="+mn-ea"/>
              </a:rPr>
              <a:t>重申</a:t>
            </a:r>
            <a:r>
              <a:rPr lang="en-US" altLang="zh-CN" dirty="0" smtClean="0">
                <a:latin typeface="+mn-ea"/>
              </a:rPr>
              <a:t>《</a:t>
            </a:r>
            <a:r>
              <a:rPr lang="zh-CN" altLang="en-US" dirty="0" smtClean="0">
                <a:latin typeface="+mn-ea"/>
              </a:rPr>
              <a:t>条例</a:t>
            </a:r>
            <a:r>
              <a:rPr lang="en-US" altLang="zh-CN" dirty="0" smtClean="0">
                <a:latin typeface="+mn-ea"/>
              </a:rPr>
              <a:t>》</a:t>
            </a:r>
            <a:r>
              <a:rPr lang="zh-CN" altLang="en-US" dirty="0" smtClean="0">
                <a:latin typeface="+mn-ea"/>
              </a:rPr>
              <a:t>对小作坊、小餐饮定义。</a:t>
            </a:r>
            <a:endParaRPr lang="en-US" altLang="zh-CN" dirty="0" smtClean="0">
              <a:latin typeface="+mn-ea"/>
            </a:endParaRPr>
          </a:p>
          <a:p>
            <a:pPr>
              <a:defRPr/>
            </a:pPr>
            <a:r>
              <a:rPr lang="en-US" altLang="zh-CN" dirty="0" smtClean="0">
                <a:latin typeface="+mn-ea"/>
              </a:rPr>
              <a:t> </a:t>
            </a:r>
            <a:r>
              <a:rPr lang="zh-CN" altLang="zh-CN" dirty="0" smtClean="0">
                <a:latin typeface="+mn-ea"/>
              </a:rPr>
              <a:t>经营场所面积</a:t>
            </a:r>
            <a:r>
              <a:rPr lang="zh-CN" altLang="en-US" dirty="0" smtClean="0">
                <a:latin typeface="+mn-ea"/>
              </a:rPr>
              <a:t>：</a:t>
            </a:r>
            <a:r>
              <a:rPr lang="zh-CN" altLang="zh-CN" dirty="0" smtClean="0"/>
              <a:t>是指经营场所使用面积，包括食品处理区面积、非食品处理区面积和就餐场所面积。</a:t>
            </a:r>
            <a:endParaRPr lang="en-US" altLang="zh-CN" dirty="0" smtClean="0"/>
          </a:p>
          <a:p>
            <a:pPr>
              <a:defRPr/>
            </a:pPr>
            <a:endParaRPr lang="en-US" altLang="zh-CN" dirty="0" smtClean="0">
              <a:latin typeface="+mn-ea"/>
            </a:endParaRPr>
          </a:p>
          <a:p>
            <a:pPr>
              <a:defRPr/>
            </a:pPr>
            <a:r>
              <a:rPr lang="zh-CN" altLang="zh-CN" dirty="0" smtClean="0"/>
              <a:t>食品处理区：指食品的粗加工、切配、烹饪和备餐场所、专间、食品库房、餐用具清洗消毒和保洁场所等区域，分为清洁操作区、准清洁操作区、一般操作区。</a:t>
            </a:r>
          </a:p>
          <a:p>
            <a:pPr>
              <a:defRPr/>
            </a:pPr>
            <a:r>
              <a:rPr lang="zh-CN" altLang="zh-CN" dirty="0" smtClean="0"/>
              <a:t>非食品处理区：指办公室、更衣场所、门厅、大堂休息厅、非食品库房、卫生间等非直接处理食品的区域。</a:t>
            </a:r>
          </a:p>
          <a:p>
            <a:pPr>
              <a:defRPr/>
            </a:pPr>
            <a:r>
              <a:rPr lang="zh-CN" altLang="zh-CN" dirty="0" smtClean="0"/>
              <a:t>．就餐场所：指供消费者就餐的场所，但不包括供就餐者专用的卫生间、门厅、大堂休息厅、歌舞台等辅助就餐的场所。</a:t>
            </a:r>
          </a:p>
          <a:p>
            <a:pPr>
              <a:defRPr/>
            </a:pPr>
            <a:endParaRPr lang="zh-CN" altLang="en-US" dirty="0"/>
          </a:p>
        </p:txBody>
      </p:sp>
      <p:sp>
        <p:nvSpPr>
          <p:cNvPr id="49155" name="日期占位符 3"/>
          <p:cNvSpPr>
            <a:spLocks noGrp="1"/>
          </p:cNvSpPr>
          <p:nvPr>
            <p:ph type="dt" sz="quarter" idx="1"/>
          </p:nvPr>
        </p:nvSpPr>
        <p:spPr>
          <a:noFill/>
          <a:ln>
            <a:miter lim="800000"/>
            <a:headEnd/>
            <a:tailEnd/>
          </a:ln>
        </p:spPr>
        <p:txBody>
          <a:bodyPr/>
          <a:lstStyle/>
          <a:p>
            <a:pPr>
              <a:buFont typeface="Arial" charset="0"/>
              <a:buNone/>
            </a:pPr>
            <a:fld id="{E6B88C26-9296-4D66-8155-522A37EE3F05}"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49156" name="灯片编号占位符 4"/>
          <p:cNvSpPr>
            <a:spLocks noGrp="1"/>
          </p:cNvSpPr>
          <p:nvPr>
            <p:ph type="sldNum" sz="quarter" idx="5"/>
          </p:nvPr>
        </p:nvSpPr>
        <p:spPr>
          <a:noFill/>
          <a:ln>
            <a:miter lim="800000"/>
            <a:headEnd/>
            <a:tailEnd/>
          </a:ln>
        </p:spPr>
        <p:txBody>
          <a:bodyPr/>
          <a:lstStyle/>
          <a:p>
            <a:pPr>
              <a:buFont typeface="Arial" charset="0"/>
              <a:buNone/>
            </a:pPr>
            <a:fld id="{84F8787F-7817-47FD-9DAD-FEA0BF6B59C0}" type="slidenum">
              <a:rPr lang="zh-CN" altLang="en-US" smtClean="0">
                <a:latin typeface="Arial" charset="0"/>
                <a:ea typeface="宋体" charset="-122"/>
              </a:rPr>
              <a:pPr>
                <a:buFont typeface="Arial" charset="0"/>
                <a:buNone/>
              </a:pPr>
              <a:t>11</a:t>
            </a:fld>
            <a:endParaRPr lang="en-US" altLang="zh-CN" sz="1200" smtClean="0">
              <a:latin typeface="Arial" charset="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p:cNvSpPr>
            <a:spLocks noGrp="1" noRot="1" noChangeAspect="1"/>
          </p:cNvSpPr>
          <p:nvPr>
            <p:ph type="sldImg"/>
          </p:nvPr>
        </p:nvSpPr>
        <p:spPr/>
      </p:sp>
      <p:sp>
        <p:nvSpPr>
          <p:cNvPr id="51202"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r>
              <a:rPr lang="zh-CN" altLang="zh-CN" smtClean="0">
                <a:latin typeface="Arial" charset="0"/>
              </a:rPr>
              <a:t>餐馆（含酒家、酒楼、酒店、饭庄等）：指以饭菜（包括中餐、西餐、日餐、韩餐等）为主要经营项目的提供者，包括火锅店、烧烤店等。</a:t>
            </a:r>
          </a:p>
          <a:p>
            <a:r>
              <a:rPr lang="zh-CN" altLang="zh-CN" smtClean="0">
                <a:latin typeface="Arial" charset="0"/>
              </a:rPr>
              <a:t>特大型餐馆：指加工经营场所使用面积在</a:t>
            </a:r>
            <a:r>
              <a:rPr lang="en-US" altLang="zh-CN" smtClean="0">
                <a:latin typeface="Arial" charset="0"/>
              </a:rPr>
              <a:t>3000</a:t>
            </a:r>
            <a:r>
              <a:rPr lang="zh-CN" altLang="zh-CN" smtClean="0">
                <a:latin typeface="Arial" charset="0"/>
              </a:rPr>
              <a:t>㎡以上（不含</a:t>
            </a:r>
            <a:r>
              <a:rPr lang="en-US" altLang="zh-CN" smtClean="0">
                <a:latin typeface="Arial" charset="0"/>
              </a:rPr>
              <a:t>3000</a:t>
            </a:r>
            <a:r>
              <a:rPr lang="zh-CN" altLang="zh-CN" smtClean="0">
                <a:latin typeface="Arial" charset="0"/>
              </a:rPr>
              <a:t>㎡），或者就餐座位数在</a:t>
            </a:r>
            <a:r>
              <a:rPr lang="en-US" altLang="zh-CN" smtClean="0">
                <a:latin typeface="Arial" charset="0"/>
              </a:rPr>
              <a:t>1000</a:t>
            </a:r>
            <a:r>
              <a:rPr lang="zh-CN" altLang="zh-CN" smtClean="0">
                <a:latin typeface="Arial" charset="0"/>
              </a:rPr>
              <a:t>座以上（不含</a:t>
            </a:r>
            <a:r>
              <a:rPr lang="en-US" altLang="zh-CN" smtClean="0">
                <a:latin typeface="Arial" charset="0"/>
              </a:rPr>
              <a:t>1000</a:t>
            </a:r>
            <a:r>
              <a:rPr lang="zh-CN" altLang="zh-CN" smtClean="0">
                <a:latin typeface="Arial" charset="0"/>
              </a:rPr>
              <a:t>座）的餐馆。</a:t>
            </a:r>
          </a:p>
          <a:p>
            <a:r>
              <a:rPr lang="zh-CN" altLang="zh-CN" smtClean="0">
                <a:latin typeface="Arial" charset="0"/>
              </a:rPr>
              <a:t>大型餐馆：指加工经营场所使用面积在</a:t>
            </a:r>
            <a:r>
              <a:rPr lang="en-US" altLang="zh-CN" smtClean="0">
                <a:latin typeface="Arial" charset="0"/>
              </a:rPr>
              <a:t>500</a:t>
            </a:r>
            <a:r>
              <a:rPr lang="zh-CN" altLang="zh-CN" smtClean="0">
                <a:latin typeface="Arial" charset="0"/>
              </a:rPr>
              <a:t>～</a:t>
            </a:r>
            <a:r>
              <a:rPr lang="en-US" altLang="zh-CN" smtClean="0">
                <a:latin typeface="Arial" charset="0"/>
              </a:rPr>
              <a:t>3000</a:t>
            </a:r>
            <a:r>
              <a:rPr lang="zh-CN" altLang="zh-CN" smtClean="0">
                <a:latin typeface="Arial" charset="0"/>
              </a:rPr>
              <a:t>㎡（不含</a:t>
            </a:r>
            <a:r>
              <a:rPr lang="en-US" altLang="zh-CN" smtClean="0">
                <a:latin typeface="Arial" charset="0"/>
              </a:rPr>
              <a:t>500</a:t>
            </a:r>
            <a:r>
              <a:rPr lang="zh-CN" altLang="zh-CN" smtClean="0">
                <a:latin typeface="Arial" charset="0"/>
              </a:rPr>
              <a:t>㎡，含</a:t>
            </a:r>
            <a:r>
              <a:rPr lang="en-US" altLang="zh-CN" smtClean="0">
                <a:latin typeface="Arial" charset="0"/>
              </a:rPr>
              <a:t>3000</a:t>
            </a:r>
            <a:r>
              <a:rPr lang="zh-CN" altLang="zh-CN" smtClean="0">
                <a:latin typeface="Arial" charset="0"/>
              </a:rPr>
              <a:t>㎡），或者就餐座位数在</a:t>
            </a:r>
            <a:r>
              <a:rPr lang="en-US" altLang="zh-CN" smtClean="0">
                <a:latin typeface="Arial" charset="0"/>
              </a:rPr>
              <a:t>250</a:t>
            </a:r>
            <a:r>
              <a:rPr lang="zh-CN" altLang="zh-CN" smtClean="0">
                <a:latin typeface="Arial" charset="0"/>
              </a:rPr>
              <a:t>～</a:t>
            </a:r>
            <a:r>
              <a:rPr lang="en-US" altLang="zh-CN" smtClean="0">
                <a:latin typeface="Arial" charset="0"/>
              </a:rPr>
              <a:t>1000</a:t>
            </a:r>
            <a:r>
              <a:rPr lang="zh-CN" altLang="zh-CN" smtClean="0">
                <a:latin typeface="Arial" charset="0"/>
              </a:rPr>
              <a:t>座（不含</a:t>
            </a:r>
            <a:r>
              <a:rPr lang="en-US" altLang="zh-CN" smtClean="0">
                <a:latin typeface="Arial" charset="0"/>
              </a:rPr>
              <a:t>250</a:t>
            </a:r>
            <a:r>
              <a:rPr lang="zh-CN" altLang="zh-CN" smtClean="0">
                <a:latin typeface="Arial" charset="0"/>
              </a:rPr>
              <a:t>座，含</a:t>
            </a:r>
            <a:r>
              <a:rPr lang="en-US" altLang="zh-CN" smtClean="0">
                <a:latin typeface="Arial" charset="0"/>
              </a:rPr>
              <a:t>1000</a:t>
            </a:r>
            <a:r>
              <a:rPr lang="zh-CN" altLang="zh-CN" smtClean="0">
                <a:latin typeface="Arial" charset="0"/>
              </a:rPr>
              <a:t>座）的餐馆。</a:t>
            </a:r>
          </a:p>
          <a:p>
            <a:r>
              <a:rPr lang="zh-CN" altLang="zh-CN" smtClean="0">
                <a:latin typeface="Arial" charset="0"/>
              </a:rPr>
              <a:t>中型餐馆：指加工经营场所使用面积在</a:t>
            </a:r>
            <a:r>
              <a:rPr lang="en-US" altLang="zh-CN" smtClean="0">
                <a:latin typeface="Arial" charset="0"/>
              </a:rPr>
              <a:t>150</a:t>
            </a:r>
            <a:r>
              <a:rPr lang="zh-CN" altLang="zh-CN" smtClean="0">
                <a:latin typeface="Arial" charset="0"/>
              </a:rPr>
              <a:t>～</a:t>
            </a:r>
            <a:r>
              <a:rPr lang="en-US" altLang="zh-CN" smtClean="0">
                <a:latin typeface="Arial" charset="0"/>
              </a:rPr>
              <a:t>500</a:t>
            </a:r>
            <a:r>
              <a:rPr lang="zh-CN" altLang="zh-CN" smtClean="0">
                <a:latin typeface="Arial" charset="0"/>
              </a:rPr>
              <a:t>㎡（不含</a:t>
            </a:r>
            <a:r>
              <a:rPr lang="en-US" altLang="zh-CN" smtClean="0">
                <a:latin typeface="Arial" charset="0"/>
              </a:rPr>
              <a:t>150</a:t>
            </a:r>
            <a:r>
              <a:rPr lang="zh-CN" altLang="zh-CN" smtClean="0">
                <a:latin typeface="Arial" charset="0"/>
              </a:rPr>
              <a:t>㎡，含</a:t>
            </a:r>
            <a:r>
              <a:rPr lang="en-US" altLang="zh-CN" smtClean="0">
                <a:latin typeface="Arial" charset="0"/>
              </a:rPr>
              <a:t>500</a:t>
            </a:r>
            <a:r>
              <a:rPr lang="zh-CN" altLang="zh-CN" smtClean="0">
                <a:latin typeface="Arial" charset="0"/>
              </a:rPr>
              <a:t>㎡），或者就餐座位数在</a:t>
            </a:r>
            <a:r>
              <a:rPr lang="en-US" altLang="zh-CN" smtClean="0">
                <a:latin typeface="Arial" charset="0"/>
              </a:rPr>
              <a:t>75</a:t>
            </a:r>
            <a:r>
              <a:rPr lang="zh-CN" altLang="zh-CN" smtClean="0">
                <a:latin typeface="Arial" charset="0"/>
              </a:rPr>
              <a:t>～</a:t>
            </a:r>
            <a:r>
              <a:rPr lang="en-US" altLang="zh-CN" smtClean="0">
                <a:latin typeface="Arial" charset="0"/>
              </a:rPr>
              <a:t>250</a:t>
            </a:r>
            <a:r>
              <a:rPr lang="zh-CN" altLang="zh-CN" smtClean="0">
                <a:latin typeface="Arial" charset="0"/>
              </a:rPr>
              <a:t>座（不含</a:t>
            </a:r>
            <a:r>
              <a:rPr lang="en-US" altLang="zh-CN" smtClean="0">
                <a:latin typeface="Arial" charset="0"/>
              </a:rPr>
              <a:t>75</a:t>
            </a:r>
            <a:r>
              <a:rPr lang="zh-CN" altLang="zh-CN" smtClean="0">
                <a:latin typeface="Arial" charset="0"/>
              </a:rPr>
              <a:t>座，含</a:t>
            </a:r>
            <a:r>
              <a:rPr lang="en-US" altLang="zh-CN" smtClean="0">
                <a:latin typeface="Arial" charset="0"/>
              </a:rPr>
              <a:t>250</a:t>
            </a:r>
            <a:r>
              <a:rPr lang="zh-CN" altLang="zh-CN" smtClean="0">
                <a:latin typeface="Arial" charset="0"/>
              </a:rPr>
              <a:t>座）的餐馆。</a:t>
            </a:r>
          </a:p>
          <a:p>
            <a:r>
              <a:rPr lang="zh-CN" altLang="zh-CN" smtClean="0">
                <a:latin typeface="Arial" charset="0"/>
              </a:rPr>
              <a:t>小型餐馆：指加工经营场所使用面积在</a:t>
            </a:r>
            <a:r>
              <a:rPr lang="en-US" altLang="zh-CN" smtClean="0">
                <a:latin typeface="Arial" charset="0"/>
              </a:rPr>
              <a:t>150</a:t>
            </a:r>
            <a:r>
              <a:rPr lang="zh-CN" altLang="zh-CN" smtClean="0">
                <a:latin typeface="Arial" charset="0"/>
              </a:rPr>
              <a:t>㎡以下（含</a:t>
            </a:r>
            <a:r>
              <a:rPr lang="en-US" altLang="zh-CN" smtClean="0">
                <a:latin typeface="Arial" charset="0"/>
              </a:rPr>
              <a:t>150</a:t>
            </a:r>
            <a:r>
              <a:rPr lang="zh-CN" altLang="zh-CN" smtClean="0">
                <a:latin typeface="Arial" charset="0"/>
              </a:rPr>
              <a:t>㎡），或者就餐座位数在</a:t>
            </a:r>
            <a:r>
              <a:rPr lang="en-US" altLang="zh-CN" smtClean="0">
                <a:latin typeface="Arial" charset="0"/>
              </a:rPr>
              <a:t>75</a:t>
            </a:r>
            <a:r>
              <a:rPr lang="zh-CN" altLang="zh-CN" smtClean="0">
                <a:latin typeface="Arial" charset="0"/>
              </a:rPr>
              <a:t>座以下（含</a:t>
            </a:r>
            <a:r>
              <a:rPr lang="en-US" altLang="zh-CN" smtClean="0">
                <a:latin typeface="Arial" charset="0"/>
              </a:rPr>
              <a:t>75</a:t>
            </a:r>
            <a:r>
              <a:rPr lang="zh-CN" altLang="zh-CN" smtClean="0">
                <a:latin typeface="Arial" charset="0"/>
              </a:rPr>
              <a:t>座）的餐馆。</a:t>
            </a:r>
            <a:endParaRPr lang="zh-CN" altLang="en-US" smtClean="0">
              <a:latin typeface="Arial" charset="0"/>
            </a:endParaRPr>
          </a:p>
        </p:txBody>
      </p:sp>
      <p:sp>
        <p:nvSpPr>
          <p:cNvPr id="51203" name="日期占位符 3"/>
          <p:cNvSpPr>
            <a:spLocks noGrp="1"/>
          </p:cNvSpPr>
          <p:nvPr>
            <p:ph type="dt" sz="quarter" idx="1"/>
          </p:nvPr>
        </p:nvSpPr>
        <p:spPr>
          <a:noFill/>
          <a:ln>
            <a:miter lim="800000"/>
            <a:headEnd/>
            <a:tailEnd/>
          </a:ln>
        </p:spPr>
        <p:txBody>
          <a:bodyPr/>
          <a:lstStyle/>
          <a:p>
            <a:pPr>
              <a:buFont typeface="Arial" charset="0"/>
              <a:buNone/>
            </a:pPr>
            <a:fld id="{117D573E-CDCF-4ABB-977F-C34835844FC7}"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51204" name="灯片编号占位符 4"/>
          <p:cNvSpPr>
            <a:spLocks noGrp="1"/>
          </p:cNvSpPr>
          <p:nvPr>
            <p:ph type="sldNum" sz="quarter" idx="5"/>
          </p:nvPr>
        </p:nvSpPr>
        <p:spPr>
          <a:noFill/>
          <a:ln>
            <a:miter lim="800000"/>
            <a:headEnd/>
            <a:tailEnd/>
          </a:ln>
        </p:spPr>
        <p:txBody>
          <a:bodyPr/>
          <a:lstStyle/>
          <a:p>
            <a:pPr>
              <a:buFont typeface="Arial" charset="0"/>
              <a:buNone/>
            </a:pPr>
            <a:fld id="{CDC2CCB7-C081-41A7-8E0E-CFF0C72E32F1}" type="slidenum">
              <a:rPr lang="zh-CN" altLang="en-US" smtClean="0">
                <a:latin typeface="Arial" charset="0"/>
                <a:ea typeface="宋体" charset="-122"/>
              </a:rPr>
              <a:pPr>
                <a:buFont typeface="Arial" charset="0"/>
                <a:buNone/>
              </a:pPr>
              <a:t>12</a:t>
            </a:fld>
            <a:endParaRPr lang="en-US" altLang="zh-CN" sz="1200" smtClean="0">
              <a:latin typeface="Arial" charset="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p:cNvSpPr>
          <p:nvPr>
            <p:ph type="sldImg"/>
          </p:nvPr>
        </p:nvSpPr>
        <p:spPr/>
      </p:sp>
      <p:sp>
        <p:nvSpPr>
          <p:cNvPr id="53250"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原食品分类</a:t>
            </a:r>
            <a:r>
              <a:rPr lang="en-US" altLang="zh-CN" smtClean="0">
                <a:latin typeface="Arial" charset="0"/>
              </a:rPr>
              <a:t>28</a:t>
            </a:r>
            <a:r>
              <a:rPr lang="zh-CN" altLang="en-US" smtClean="0">
                <a:latin typeface="Arial" charset="0"/>
              </a:rPr>
              <a:t>大类，在原基础上增加了保健品、特殊医学用途配方食品、婴幼儿配方食品成为</a:t>
            </a:r>
            <a:r>
              <a:rPr lang="en-US" altLang="zh-CN" smtClean="0">
                <a:latin typeface="Arial" charset="0"/>
              </a:rPr>
              <a:t>31</a:t>
            </a:r>
            <a:r>
              <a:rPr lang="zh-CN" altLang="en-US" smtClean="0">
                <a:latin typeface="Arial" charset="0"/>
              </a:rPr>
              <a:t>大类。</a:t>
            </a:r>
            <a:r>
              <a:rPr lang="zh-CN" altLang="en-US" b="1" smtClean="0">
                <a:latin typeface="Arial" charset="0"/>
              </a:rPr>
              <a:t>再次提醒</a:t>
            </a:r>
            <a:r>
              <a:rPr lang="zh-CN" altLang="en-US" smtClean="0">
                <a:latin typeface="Arial" charset="0"/>
              </a:rPr>
              <a:t>，此处分类和</a:t>
            </a:r>
            <a:r>
              <a:rPr lang="en-US" altLang="zh-CN" smtClean="0">
                <a:latin typeface="Arial" charset="0"/>
              </a:rPr>
              <a:t>GB2760</a:t>
            </a:r>
            <a:r>
              <a:rPr lang="zh-CN" altLang="en-US" smtClean="0">
                <a:latin typeface="Arial" charset="0"/>
              </a:rPr>
              <a:t>中的食品分类不是一回事。</a:t>
            </a:r>
            <a:r>
              <a:rPr lang="zh-CN" altLang="en-US" b="1" smtClean="0">
                <a:latin typeface="Arial" charset="0"/>
              </a:rPr>
              <a:t>小作坊允许生产</a:t>
            </a:r>
            <a:r>
              <a:rPr lang="en-US" altLang="zh-CN" b="1" smtClean="0">
                <a:latin typeface="Arial" charset="0"/>
              </a:rPr>
              <a:t>21</a:t>
            </a:r>
            <a:r>
              <a:rPr lang="zh-CN" altLang="en-US" b="1" smtClean="0">
                <a:latin typeface="Arial" charset="0"/>
              </a:rPr>
              <a:t>大类</a:t>
            </a:r>
          </a:p>
        </p:txBody>
      </p:sp>
      <p:sp>
        <p:nvSpPr>
          <p:cNvPr id="53251" name="日期占位符 3"/>
          <p:cNvSpPr>
            <a:spLocks noGrp="1"/>
          </p:cNvSpPr>
          <p:nvPr>
            <p:ph type="dt" sz="quarter" idx="1"/>
          </p:nvPr>
        </p:nvSpPr>
        <p:spPr>
          <a:noFill/>
          <a:ln>
            <a:miter lim="800000"/>
            <a:headEnd/>
            <a:tailEnd/>
          </a:ln>
        </p:spPr>
        <p:txBody>
          <a:bodyPr/>
          <a:lstStyle/>
          <a:p>
            <a:pPr>
              <a:buFont typeface="Arial" charset="0"/>
              <a:buNone/>
            </a:pPr>
            <a:fld id="{89330924-3456-423C-8ED6-9168372D621A}"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53252" name="灯片编号占位符 4"/>
          <p:cNvSpPr>
            <a:spLocks noGrp="1"/>
          </p:cNvSpPr>
          <p:nvPr>
            <p:ph type="sldNum" sz="quarter" idx="5"/>
          </p:nvPr>
        </p:nvSpPr>
        <p:spPr>
          <a:noFill/>
          <a:ln>
            <a:miter lim="800000"/>
            <a:headEnd/>
            <a:tailEnd/>
          </a:ln>
        </p:spPr>
        <p:txBody>
          <a:bodyPr/>
          <a:lstStyle/>
          <a:p>
            <a:pPr>
              <a:buFont typeface="Arial" charset="0"/>
              <a:buNone/>
            </a:pPr>
            <a:fld id="{28E1682E-4FC7-4966-8112-7DACD68A46F5}" type="slidenum">
              <a:rPr lang="zh-CN" altLang="en-US" smtClean="0">
                <a:latin typeface="Arial" charset="0"/>
                <a:ea typeface="宋体" charset="-122"/>
              </a:rPr>
              <a:pPr>
                <a:buFont typeface="Arial" charset="0"/>
                <a:buNone/>
              </a:pPr>
              <a:t>13</a:t>
            </a:fld>
            <a:endParaRPr lang="en-US" altLang="zh-CN" sz="1200" smtClean="0">
              <a:latin typeface="Arial" charset="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幻灯片图像占位符 1"/>
          <p:cNvSpPr>
            <a:spLocks noGrp="1" noRot="1" noChangeAspect="1"/>
          </p:cNvSpPr>
          <p:nvPr>
            <p:ph type="sldImg"/>
          </p:nvPr>
        </p:nvSpPr>
        <p:spPr/>
      </p:sp>
      <p:sp>
        <p:nvSpPr>
          <p:cNvPr id="55298"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endParaRPr lang="zh-CN" altLang="en-US" smtClean="0">
              <a:latin typeface="Arial" charset="0"/>
            </a:endParaRPr>
          </a:p>
        </p:txBody>
      </p:sp>
      <p:sp>
        <p:nvSpPr>
          <p:cNvPr id="55299" name="日期占位符 3"/>
          <p:cNvSpPr>
            <a:spLocks noGrp="1"/>
          </p:cNvSpPr>
          <p:nvPr>
            <p:ph type="dt" sz="quarter" idx="1"/>
          </p:nvPr>
        </p:nvSpPr>
        <p:spPr>
          <a:noFill/>
          <a:ln>
            <a:miter lim="800000"/>
            <a:headEnd/>
            <a:tailEnd/>
          </a:ln>
        </p:spPr>
        <p:txBody>
          <a:bodyPr/>
          <a:lstStyle/>
          <a:p>
            <a:pPr>
              <a:buFont typeface="Arial" charset="0"/>
              <a:buNone/>
            </a:pPr>
            <a:fld id="{0B22592D-4954-4CBC-A6D5-E7E8788C075F}"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55300" name="灯片编号占位符 4"/>
          <p:cNvSpPr>
            <a:spLocks noGrp="1"/>
          </p:cNvSpPr>
          <p:nvPr>
            <p:ph type="sldNum" sz="quarter" idx="5"/>
          </p:nvPr>
        </p:nvSpPr>
        <p:spPr>
          <a:noFill/>
          <a:ln>
            <a:miter lim="800000"/>
            <a:headEnd/>
            <a:tailEnd/>
          </a:ln>
        </p:spPr>
        <p:txBody>
          <a:bodyPr/>
          <a:lstStyle/>
          <a:p>
            <a:pPr>
              <a:buFont typeface="Arial" charset="0"/>
              <a:buNone/>
            </a:pPr>
            <a:fld id="{AB1AC255-0E11-4518-88D2-2354A88EDC2E}" type="slidenum">
              <a:rPr lang="zh-CN" altLang="en-US" smtClean="0">
                <a:latin typeface="Arial" charset="0"/>
                <a:ea typeface="宋体" charset="-122"/>
              </a:rPr>
              <a:pPr>
                <a:buFont typeface="Arial" charset="0"/>
                <a:buNone/>
              </a:pPr>
              <a:t>14</a:t>
            </a:fld>
            <a:endParaRPr lang="en-US" altLang="zh-CN" sz="1200" smtClean="0">
              <a:latin typeface="Arial" charset="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p:sp>
      <p:sp>
        <p:nvSpPr>
          <p:cNvPr id="57346" name="Rectangle 3"/>
          <p:cNvSpPr>
            <a:spLocks noGrp="1" noChangeArrowheads="1"/>
          </p:cNvSpPr>
          <p:nvPr>
            <p:ph type="body" idx="1"/>
          </p:nvPr>
        </p:nvSpPr>
        <p:spPr bwMode="auto">
          <a:xfrm>
            <a:off x="666750" y="4714875"/>
            <a:ext cx="5335588" cy="4467225"/>
          </a:xfrm>
          <a:prstGeom prst="rect">
            <a:avLst/>
          </a:prstGeom>
          <a:noFill/>
          <a:ln>
            <a:miter lim="800000"/>
            <a:headEnd/>
            <a:tailEnd/>
          </a:ln>
        </p:spPr>
        <p:txBody>
          <a:bodyPr/>
          <a:lstStyle/>
          <a:p>
            <a:endParaRPr lang="zh-CN" alt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
          <p:cNvSpPr>
            <a:spLocks noGrp="1" noRot="1" noChangeAspect="1"/>
          </p:cNvSpPr>
          <p:nvPr>
            <p:ph type="sldImg"/>
          </p:nvPr>
        </p:nvSpPr>
        <p:spPr/>
      </p:sp>
      <p:sp>
        <p:nvSpPr>
          <p:cNvPr id="59394"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endParaRPr lang="zh-CN" altLang="en-US" smtClean="0">
              <a:latin typeface="Arial" charset="0"/>
            </a:endParaRPr>
          </a:p>
        </p:txBody>
      </p:sp>
      <p:sp>
        <p:nvSpPr>
          <p:cNvPr id="59395" name="日期占位符 3"/>
          <p:cNvSpPr>
            <a:spLocks noGrp="1"/>
          </p:cNvSpPr>
          <p:nvPr>
            <p:ph type="dt" sz="quarter" idx="1"/>
          </p:nvPr>
        </p:nvSpPr>
        <p:spPr>
          <a:noFill/>
          <a:ln>
            <a:miter lim="800000"/>
            <a:headEnd/>
            <a:tailEnd/>
          </a:ln>
        </p:spPr>
        <p:txBody>
          <a:bodyPr/>
          <a:lstStyle/>
          <a:p>
            <a:pPr>
              <a:buFont typeface="Arial" charset="0"/>
              <a:buNone/>
            </a:pPr>
            <a:fld id="{3FC4B852-0115-4689-BD37-9D8B34C0A300}"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59396" name="灯片编号占位符 4"/>
          <p:cNvSpPr>
            <a:spLocks noGrp="1"/>
          </p:cNvSpPr>
          <p:nvPr>
            <p:ph type="sldNum" sz="quarter" idx="5"/>
          </p:nvPr>
        </p:nvSpPr>
        <p:spPr>
          <a:noFill/>
          <a:ln>
            <a:miter lim="800000"/>
            <a:headEnd/>
            <a:tailEnd/>
          </a:ln>
        </p:spPr>
        <p:txBody>
          <a:bodyPr/>
          <a:lstStyle/>
          <a:p>
            <a:pPr>
              <a:buFont typeface="Arial" charset="0"/>
              <a:buNone/>
            </a:pPr>
            <a:fld id="{268423B7-3D34-4E92-920B-E420B17C40CB}" type="slidenum">
              <a:rPr lang="zh-CN" altLang="en-US" smtClean="0">
                <a:latin typeface="Arial" charset="0"/>
                <a:ea typeface="宋体" charset="-122"/>
              </a:rPr>
              <a:pPr>
                <a:buFont typeface="Arial" charset="0"/>
                <a:buNone/>
              </a:pPr>
              <a:t>16</a:t>
            </a:fld>
            <a:endParaRPr lang="en-US" altLang="zh-CN" sz="1200" smtClean="0">
              <a:latin typeface="Arial" charset="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幻灯片图像占位符 1"/>
          <p:cNvSpPr>
            <a:spLocks noGrp="1" noRot="1" noChangeAspect="1"/>
          </p:cNvSpPr>
          <p:nvPr>
            <p:ph type="sldImg"/>
          </p:nvPr>
        </p:nvSpPr>
        <p:spPr/>
      </p:sp>
      <p:sp>
        <p:nvSpPr>
          <p:cNvPr id="61442"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高效原则在以后的条款还会有所体现。</a:t>
            </a:r>
            <a:endParaRPr lang="en-US" altLang="zh-CN" smtClean="0">
              <a:latin typeface="Arial" charset="0"/>
            </a:endParaRPr>
          </a:p>
          <a:p>
            <a:r>
              <a:rPr lang="zh-CN" altLang="en-US" smtClean="0">
                <a:latin typeface="Arial" charset="0"/>
              </a:rPr>
              <a:t>考虑到从业人员文化素质实际，规定既可以进行纸质申请，又可以进行网上申请，并鼓励申请人通过网络提出登记申请，提高办证效率。</a:t>
            </a:r>
          </a:p>
        </p:txBody>
      </p:sp>
      <p:sp>
        <p:nvSpPr>
          <p:cNvPr id="61443" name="日期占位符 3"/>
          <p:cNvSpPr>
            <a:spLocks noGrp="1"/>
          </p:cNvSpPr>
          <p:nvPr>
            <p:ph type="dt" sz="quarter" idx="1"/>
          </p:nvPr>
        </p:nvSpPr>
        <p:spPr>
          <a:noFill/>
          <a:ln>
            <a:miter lim="800000"/>
            <a:headEnd/>
            <a:tailEnd/>
          </a:ln>
        </p:spPr>
        <p:txBody>
          <a:bodyPr/>
          <a:lstStyle/>
          <a:p>
            <a:pPr>
              <a:buFont typeface="Arial" charset="0"/>
              <a:buNone/>
            </a:pPr>
            <a:fld id="{E06832BF-1277-40B1-8F19-4ECA2C8B31C3}"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61444" name="灯片编号占位符 4"/>
          <p:cNvSpPr>
            <a:spLocks noGrp="1"/>
          </p:cNvSpPr>
          <p:nvPr>
            <p:ph type="sldNum" sz="quarter" idx="5"/>
          </p:nvPr>
        </p:nvSpPr>
        <p:spPr>
          <a:noFill/>
          <a:ln>
            <a:miter lim="800000"/>
            <a:headEnd/>
            <a:tailEnd/>
          </a:ln>
        </p:spPr>
        <p:txBody>
          <a:bodyPr/>
          <a:lstStyle/>
          <a:p>
            <a:pPr>
              <a:buFont typeface="Arial" charset="0"/>
              <a:buNone/>
            </a:pPr>
            <a:fld id="{38436BF4-6C0D-49F6-8EE8-E6BC02FB47D8}" type="slidenum">
              <a:rPr lang="zh-CN" altLang="en-US" smtClean="0">
                <a:latin typeface="Arial" charset="0"/>
                <a:ea typeface="宋体" charset="-122"/>
              </a:rPr>
              <a:pPr>
                <a:buFont typeface="Arial" charset="0"/>
                <a:buNone/>
              </a:pPr>
              <a:t>17</a:t>
            </a:fld>
            <a:endParaRPr lang="en-US" altLang="zh-CN" sz="1200" smtClean="0">
              <a:latin typeface="Arial" charset="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p:sp>
      <p:sp>
        <p:nvSpPr>
          <p:cNvPr id="63490" name="Rectangle 3"/>
          <p:cNvSpPr>
            <a:spLocks noGrp="1" noChangeArrowheads="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提交材料明细和条例一致，不能增加。征求意见建议增加承诺书、制度等，</a:t>
            </a:r>
            <a:endParaRPr lang="en-US" altLang="zh-CN" smtClean="0">
              <a:latin typeface="Arial" charset="0"/>
            </a:endParaRPr>
          </a:p>
          <a:p>
            <a:r>
              <a:rPr lang="zh-CN" altLang="en-US" smtClean="0">
                <a:latin typeface="Arial" charset="0"/>
              </a:rPr>
              <a:t>登记是一种特殊形式的许可，和行政许可一样也是依申请的的行政行为，启动权在申请人。</a:t>
            </a:r>
            <a:endParaRPr lang="en-US" altLang="zh-CN" smtClean="0">
              <a:latin typeface="Arial" charset="0"/>
            </a:endParaRPr>
          </a:p>
          <a:p>
            <a:r>
              <a:rPr lang="zh-CN" altLang="en-US" smtClean="0">
                <a:latin typeface="Arial" charset="0"/>
              </a:rPr>
              <a:t>工艺流程图和设备布局图的区别。</a:t>
            </a:r>
          </a:p>
          <a:p>
            <a:endParaRPr lang="zh-CN" alt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p:cNvSpPr>
          <p:nvPr>
            <p:ph type="sldImg"/>
          </p:nvPr>
        </p:nvSpPr>
        <p:spPr/>
      </p:sp>
      <p:sp>
        <p:nvSpPr>
          <p:cNvPr id="65538"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endParaRPr lang="zh-CN" altLang="en-US" smtClean="0">
              <a:latin typeface="Arial" charset="0"/>
            </a:endParaRPr>
          </a:p>
        </p:txBody>
      </p:sp>
      <p:sp>
        <p:nvSpPr>
          <p:cNvPr id="65539" name="日期占位符 3"/>
          <p:cNvSpPr>
            <a:spLocks noGrp="1"/>
          </p:cNvSpPr>
          <p:nvPr>
            <p:ph type="dt" sz="quarter" idx="1"/>
          </p:nvPr>
        </p:nvSpPr>
        <p:spPr>
          <a:noFill/>
          <a:ln>
            <a:miter lim="800000"/>
            <a:headEnd/>
            <a:tailEnd/>
          </a:ln>
        </p:spPr>
        <p:txBody>
          <a:bodyPr/>
          <a:lstStyle/>
          <a:p>
            <a:pPr>
              <a:buFont typeface="Arial" charset="0"/>
              <a:buNone/>
            </a:pPr>
            <a:fld id="{F37DDBAE-AC1F-4799-AC61-5CA41185CB21}"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65540" name="灯片编号占位符 4"/>
          <p:cNvSpPr>
            <a:spLocks noGrp="1"/>
          </p:cNvSpPr>
          <p:nvPr>
            <p:ph type="sldNum" sz="quarter" idx="5"/>
          </p:nvPr>
        </p:nvSpPr>
        <p:spPr>
          <a:noFill/>
          <a:ln>
            <a:miter lim="800000"/>
            <a:headEnd/>
            <a:tailEnd/>
          </a:ln>
        </p:spPr>
        <p:txBody>
          <a:bodyPr/>
          <a:lstStyle/>
          <a:p>
            <a:pPr>
              <a:buFont typeface="Arial" charset="0"/>
              <a:buNone/>
            </a:pPr>
            <a:fld id="{A0A30A0A-88EE-44D5-A113-F1A9F612B349}" type="slidenum">
              <a:rPr lang="zh-CN" altLang="en-US" smtClean="0">
                <a:latin typeface="Arial" charset="0"/>
                <a:ea typeface="宋体" charset="-122"/>
              </a:rPr>
              <a:pPr>
                <a:buFont typeface="Arial" charset="0"/>
                <a:buNone/>
              </a:pPr>
              <a:t>19</a:t>
            </a:fld>
            <a:endParaRPr lang="en-US" altLang="zh-CN" sz="1200" smtClean="0">
              <a:latin typeface="Arial" charset="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p:cNvSpPr>
          <p:nvPr>
            <p:ph type="sldImg"/>
          </p:nvPr>
        </p:nvSpPr>
        <p:spPr/>
      </p:sp>
      <p:sp>
        <p:nvSpPr>
          <p:cNvPr id="30722"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endParaRPr lang="zh-CN" altLang="en-US" smtClean="0">
              <a:latin typeface="Arial" charset="0"/>
            </a:endParaRPr>
          </a:p>
        </p:txBody>
      </p:sp>
      <p:sp>
        <p:nvSpPr>
          <p:cNvPr id="30723" name="日期占位符 3"/>
          <p:cNvSpPr>
            <a:spLocks noGrp="1"/>
          </p:cNvSpPr>
          <p:nvPr>
            <p:ph type="dt" sz="quarter" idx="1"/>
          </p:nvPr>
        </p:nvSpPr>
        <p:spPr>
          <a:noFill/>
          <a:ln>
            <a:miter lim="800000"/>
            <a:headEnd/>
            <a:tailEnd/>
          </a:ln>
        </p:spPr>
        <p:txBody>
          <a:bodyPr/>
          <a:lstStyle/>
          <a:p>
            <a:pPr>
              <a:buFont typeface="Arial" charset="0"/>
              <a:buNone/>
            </a:pPr>
            <a:fld id="{89BC558D-5B43-4B6E-A2B5-1978FE936548}"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30724" name="灯片编号占位符 4"/>
          <p:cNvSpPr>
            <a:spLocks noGrp="1"/>
          </p:cNvSpPr>
          <p:nvPr>
            <p:ph type="sldNum" sz="quarter" idx="5"/>
          </p:nvPr>
        </p:nvSpPr>
        <p:spPr>
          <a:noFill/>
          <a:ln>
            <a:miter lim="800000"/>
            <a:headEnd/>
            <a:tailEnd/>
          </a:ln>
        </p:spPr>
        <p:txBody>
          <a:bodyPr/>
          <a:lstStyle/>
          <a:p>
            <a:pPr>
              <a:buFont typeface="Arial" charset="0"/>
              <a:buNone/>
            </a:pPr>
            <a:fld id="{52382EDE-7AE2-4AA9-B707-6CDE6FE3F32F}" type="slidenum">
              <a:rPr lang="zh-CN" altLang="en-US" smtClean="0">
                <a:latin typeface="Arial" charset="0"/>
                <a:ea typeface="宋体" charset="-122"/>
              </a:rPr>
              <a:pPr>
                <a:buFont typeface="Arial" charset="0"/>
                <a:buNone/>
              </a:pPr>
              <a:t>2</a:t>
            </a:fld>
            <a:endParaRPr lang="en-US" altLang="zh-CN" sz="1200" smtClean="0">
              <a:latin typeface="Arial" charset="0"/>
              <a:ea typeface="宋体"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p:cNvSpPr>
          <p:nvPr>
            <p:ph type="sldImg"/>
          </p:nvPr>
        </p:nvSpPr>
        <p:spPr/>
      </p:sp>
      <p:sp>
        <p:nvSpPr>
          <p:cNvPr id="67586"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对时限有要求，体现行政机关的办事效率。</a:t>
            </a:r>
          </a:p>
        </p:txBody>
      </p:sp>
      <p:sp>
        <p:nvSpPr>
          <p:cNvPr id="67587" name="日期占位符 3"/>
          <p:cNvSpPr>
            <a:spLocks noGrp="1"/>
          </p:cNvSpPr>
          <p:nvPr>
            <p:ph type="dt" sz="quarter" idx="1"/>
          </p:nvPr>
        </p:nvSpPr>
        <p:spPr>
          <a:noFill/>
          <a:ln>
            <a:miter lim="800000"/>
            <a:headEnd/>
            <a:tailEnd/>
          </a:ln>
        </p:spPr>
        <p:txBody>
          <a:bodyPr/>
          <a:lstStyle/>
          <a:p>
            <a:pPr>
              <a:buFont typeface="Arial" charset="0"/>
              <a:buNone/>
            </a:pPr>
            <a:fld id="{5DBDA5B7-51B6-48CC-803D-941E33302F0B}"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67588" name="灯片编号占位符 4"/>
          <p:cNvSpPr>
            <a:spLocks noGrp="1"/>
          </p:cNvSpPr>
          <p:nvPr>
            <p:ph type="sldNum" sz="quarter" idx="5"/>
          </p:nvPr>
        </p:nvSpPr>
        <p:spPr>
          <a:noFill/>
          <a:ln>
            <a:miter lim="800000"/>
            <a:headEnd/>
            <a:tailEnd/>
          </a:ln>
        </p:spPr>
        <p:txBody>
          <a:bodyPr/>
          <a:lstStyle/>
          <a:p>
            <a:pPr>
              <a:buFont typeface="Arial" charset="0"/>
              <a:buNone/>
            </a:pPr>
            <a:fld id="{F0FB4F50-5617-4FA4-A5D0-12EE72B42119}" type="slidenum">
              <a:rPr lang="zh-CN" altLang="en-US" smtClean="0">
                <a:latin typeface="Arial" charset="0"/>
                <a:ea typeface="宋体" charset="-122"/>
              </a:rPr>
              <a:pPr>
                <a:buFont typeface="Arial" charset="0"/>
                <a:buNone/>
              </a:pPr>
              <a:t>20</a:t>
            </a:fld>
            <a:endParaRPr lang="en-US" altLang="zh-CN" sz="1200" smtClean="0">
              <a:latin typeface="Arial" charset="0"/>
              <a:ea typeface="宋体"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p:cNvSpPr>
            <a:spLocks noGrp="1" noRot="1" noChangeAspect="1"/>
          </p:cNvSpPr>
          <p:nvPr>
            <p:ph type="sldImg"/>
          </p:nvPr>
        </p:nvSpPr>
        <p:spPr/>
      </p:sp>
      <p:sp>
        <p:nvSpPr>
          <p:cNvPr id="69634"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r>
              <a:rPr lang="zh-CN" altLang="zh-CN" b="1" smtClean="0">
                <a:latin typeface="Arial" charset="0"/>
              </a:rPr>
              <a:t>必要时进行现场核查</a:t>
            </a:r>
            <a:r>
              <a:rPr lang="zh-CN" altLang="en-US" b="1" smtClean="0">
                <a:latin typeface="Arial" charset="0"/>
              </a:rPr>
              <a:t>，</a:t>
            </a:r>
            <a:r>
              <a:rPr lang="zh-CN" altLang="en-US" smtClean="0">
                <a:latin typeface="Arial" charset="0"/>
              </a:rPr>
              <a:t>是条例规定的。</a:t>
            </a:r>
            <a:endParaRPr lang="en-US" altLang="zh-CN" smtClean="0">
              <a:latin typeface="Arial" charset="0"/>
            </a:endParaRPr>
          </a:p>
          <a:p>
            <a:r>
              <a:rPr lang="en-US" altLang="zh-CN" smtClean="0">
                <a:latin typeface="Arial" charset="0"/>
              </a:rPr>
              <a:t>1.</a:t>
            </a:r>
            <a:r>
              <a:rPr lang="zh-CN" altLang="en-US" smtClean="0">
                <a:latin typeface="Arial" charset="0"/>
              </a:rPr>
              <a:t>是否现场核查，由登记机关决定。对于首次申请的，需要对生产经营条件核实的，可到现场实地核查。</a:t>
            </a:r>
            <a:endParaRPr lang="en-US" altLang="zh-CN" smtClean="0">
              <a:latin typeface="Arial" charset="0"/>
            </a:endParaRPr>
          </a:p>
          <a:p>
            <a:r>
              <a:rPr lang="en-US" altLang="zh-CN" smtClean="0">
                <a:latin typeface="Arial" charset="0"/>
              </a:rPr>
              <a:t>2.</a:t>
            </a:r>
            <a:r>
              <a:rPr lang="zh-CN" altLang="en-US" smtClean="0">
                <a:latin typeface="Arial" charset="0"/>
              </a:rPr>
              <a:t>核查人员：管理人员、执法人员或者检验人员，没有资质要求。</a:t>
            </a:r>
            <a:endParaRPr lang="en-US" altLang="zh-CN" smtClean="0">
              <a:latin typeface="Arial" charset="0"/>
            </a:endParaRPr>
          </a:p>
          <a:p>
            <a:r>
              <a:rPr lang="en-US" altLang="zh-CN" smtClean="0">
                <a:latin typeface="Arial" charset="0"/>
              </a:rPr>
              <a:t>3.</a:t>
            </a:r>
            <a:r>
              <a:rPr lang="zh-CN" altLang="en-US" smtClean="0">
                <a:latin typeface="Arial" charset="0"/>
              </a:rPr>
              <a:t>核查依据：现场核查表</a:t>
            </a:r>
            <a:endParaRPr lang="en-US" altLang="zh-CN" smtClean="0">
              <a:latin typeface="Arial" charset="0"/>
            </a:endParaRPr>
          </a:p>
          <a:p>
            <a:r>
              <a:rPr lang="en-US" altLang="zh-CN" smtClean="0">
                <a:latin typeface="Arial" charset="0"/>
              </a:rPr>
              <a:t>4.</a:t>
            </a:r>
            <a:r>
              <a:rPr lang="zh-CN" altLang="en-US" smtClean="0">
                <a:latin typeface="Arial" charset="0"/>
              </a:rPr>
              <a:t>记录、签字或盖章，作为发放登记证的重要依据。</a:t>
            </a:r>
            <a:endParaRPr lang="en-US" altLang="zh-CN" smtClean="0">
              <a:latin typeface="Arial" charset="0"/>
            </a:endParaRPr>
          </a:p>
          <a:p>
            <a:endParaRPr lang="zh-CN" altLang="en-US" smtClean="0">
              <a:latin typeface="Arial" charset="0"/>
            </a:endParaRPr>
          </a:p>
        </p:txBody>
      </p:sp>
      <p:sp>
        <p:nvSpPr>
          <p:cNvPr id="69635" name="日期占位符 3"/>
          <p:cNvSpPr>
            <a:spLocks noGrp="1"/>
          </p:cNvSpPr>
          <p:nvPr>
            <p:ph type="dt" sz="quarter" idx="1"/>
          </p:nvPr>
        </p:nvSpPr>
        <p:spPr>
          <a:noFill/>
          <a:ln>
            <a:miter lim="800000"/>
            <a:headEnd/>
            <a:tailEnd/>
          </a:ln>
        </p:spPr>
        <p:txBody>
          <a:bodyPr/>
          <a:lstStyle/>
          <a:p>
            <a:pPr>
              <a:buFont typeface="Arial" charset="0"/>
              <a:buNone/>
            </a:pPr>
            <a:fld id="{D2F339C6-B447-4AB6-9EA7-A948B53BBFD5}"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69636" name="灯片编号占位符 4"/>
          <p:cNvSpPr>
            <a:spLocks noGrp="1"/>
          </p:cNvSpPr>
          <p:nvPr>
            <p:ph type="sldNum" sz="quarter" idx="5"/>
          </p:nvPr>
        </p:nvSpPr>
        <p:spPr>
          <a:noFill/>
          <a:ln>
            <a:miter lim="800000"/>
            <a:headEnd/>
            <a:tailEnd/>
          </a:ln>
        </p:spPr>
        <p:txBody>
          <a:bodyPr/>
          <a:lstStyle/>
          <a:p>
            <a:pPr>
              <a:buFont typeface="Arial" charset="0"/>
              <a:buNone/>
            </a:pPr>
            <a:fld id="{7E86F183-A46D-422A-A403-E5C58EA751F5}" type="slidenum">
              <a:rPr lang="zh-CN" altLang="en-US" smtClean="0">
                <a:latin typeface="Arial" charset="0"/>
                <a:ea typeface="宋体" charset="-122"/>
              </a:rPr>
              <a:pPr>
                <a:buFont typeface="Arial" charset="0"/>
                <a:buNone/>
              </a:pPr>
              <a:t>21</a:t>
            </a:fld>
            <a:endParaRPr lang="en-US" altLang="zh-CN" sz="1200" smtClean="0">
              <a:latin typeface="Arial" charset="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幻灯片图像占位符 1"/>
          <p:cNvSpPr>
            <a:spLocks noGrp="1" noRot="1" noChangeAspect="1"/>
          </p:cNvSpPr>
          <p:nvPr>
            <p:ph type="sldImg"/>
          </p:nvPr>
        </p:nvSpPr>
        <p:spPr/>
      </p:sp>
      <p:sp>
        <p:nvSpPr>
          <p:cNvPr id="71682"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r>
              <a:rPr lang="zh-CN" altLang="en-US" smtClean="0">
                <a:latin typeface="Arial" charset="0"/>
              </a:rPr>
              <a:t>工作日不含节假日是</a:t>
            </a:r>
            <a:r>
              <a:rPr lang="en-US" altLang="zh-CN" smtClean="0">
                <a:latin typeface="Arial" charset="0"/>
              </a:rPr>
              <a:t>《</a:t>
            </a:r>
            <a:r>
              <a:rPr lang="zh-CN" altLang="en-US" smtClean="0">
                <a:latin typeface="Arial" charset="0"/>
              </a:rPr>
              <a:t>行政许可法</a:t>
            </a:r>
            <a:r>
              <a:rPr lang="en-US" altLang="zh-CN" smtClean="0">
                <a:latin typeface="Arial" charset="0"/>
              </a:rPr>
              <a:t>》</a:t>
            </a:r>
            <a:r>
              <a:rPr lang="zh-CN" altLang="en-US" smtClean="0">
                <a:latin typeface="Arial" charset="0"/>
              </a:rPr>
              <a:t>所规定的。信息报送也是条例规定的</a:t>
            </a:r>
            <a:endParaRPr lang="en-US" altLang="zh-CN" smtClean="0">
              <a:latin typeface="Arial" charset="0"/>
            </a:endParaRPr>
          </a:p>
          <a:p>
            <a:r>
              <a:rPr lang="en-US" altLang="zh-CN" smtClean="0">
                <a:latin typeface="Arial" charset="0"/>
              </a:rPr>
              <a:t>3.</a:t>
            </a:r>
            <a:r>
              <a:rPr lang="zh-CN" altLang="en-US" smtClean="0">
                <a:latin typeface="Arial" charset="0"/>
              </a:rPr>
              <a:t>发证日期是登记机关作出决定的日期，不是打印证书或送达证书的日期。发证当天可以生产经营。</a:t>
            </a:r>
            <a:endParaRPr lang="en-US" altLang="zh-CN" smtClean="0">
              <a:latin typeface="Arial" charset="0"/>
            </a:endParaRPr>
          </a:p>
          <a:p>
            <a:endParaRPr lang="zh-CN" altLang="en-US" smtClean="0">
              <a:latin typeface="Arial" charset="0"/>
            </a:endParaRPr>
          </a:p>
        </p:txBody>
      </p:sp>
      <p:sp>
        <p:nvSpPr>
          <p:cNvPr id="71683" name="日期占位符 3"/>
          <p:cNvSpPr>
            <a:spLocks noGrp="1"/>
          </p:cNvSpPr>
          <p:nvPr>
            <p:ph type="dt" sz="quarter" idx="1"/>
          </p:nvPr>
        </p:nvSpPr>
        <p:spPr>
          <a:noFill/>
          <a:ln>
            <a:miter lim="800000"/>
            <a:headEnd/>
            <a:tailEnd/>
          </a:ln>
        </p:spPr>
        <p:txBody>
          <a:bodyPr/>
          <a:lstStyle/>
          <a:p>
            <a:pPr>
              <a:buFont typeface="Arial" charset="0"/>
              <a:buNone/>
            </a:pPr>
            <a:fld id="{CF2B4168-89F0-4CC0-9CA0-B9D7F6A8B792}"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71684" name="灯片编号占位符 4"/>
          <p:cNvSpPr>
            <a:spLocks noGrp="1"/>
          </p:cNvSpPr>
          <p:nvPr>
            <p:ph type="sldNum" sz="quarter" idx="5"/>
          </p:nvPr>
        </p:nvSpPr>
        <p:spPr>
          <a:noFill/>
          <a:ln>
            <a:miter lim="800000"/>
            <a:headEnd/>
            <a:tailEnd/>
          </a:ln>
        </p:spPr>
        <p:txBody>
          <a:bodyPr/>
          <a:lstStyle/>
          <a:p>
            <a:pPr>
              <a:buFont typeface="Arial" charset="0"/>
              <a:buNone/>
            </a:pPr>
            <a:fld id="{1DCCAF03-A7FF-47BC-8286-919328C858F5}" type="slidenum">
              <a:rPr lang="zh-CN" altLang="en-US" smtClean="0">
                <a:latin typeface="Arial" charset="0"/>
                <a:ea typeface="宋体" charset="-122"/>
              </a:rPr>
              <a:pPr>
                <a:buFont typeface="Arial" charset="0"/>
                <a:buNone/>
              </a:pPr>
              <a:t>22</a:t>
            </a:fld>
            <a:endParaRPr lang="en-US" altLang="zh-CN" sz="1200" smtClean="0">
              <a:latin typeface="Arial" charset="0"/>
              <a:ea typeface="宋体"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幻灯片图像占位符 1"/>
          <p:cNvSpPr>
            <a:spLocks noGrp="1" noRot="1" noChangeAspect="1"/>
          </p:cNvSpPr>
          <p:nvPr>
            <p:ph type="sldImg"/>
          </p:nvPr>
        </p:nvSpPr>
        <p:spPr/>
      </p:sp>
      <p:sp>
        <p:nvSpPr>
          <p:cNvPr id="73730"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有效期：如发证日期是</a:t>
            </a:r>
            <a:r>
              <a:rPr lang="en-US" altLang="zh-CN" smtClean="0">
                <a:latin typeface="Arial" charset="0"/>
              </a:rPr>
              <a:t>2017</a:t>
            </a:r>
            <a:r>
              <a:rPr lang="zh-CN" altLang="en-US" smtClean="0">
                <a:latin typeface="Arial" charset="0"/>
              </a:rPr>
              <a:t>年</a:t>
            </a:r>
            <a:r>
              <a:rPr lang="en-US" altLang="zh-CN" smtClean="0">
                <a:latin typeface="Arial" charset="0"/>
              </a:rPr>
              <a:t>5</a:t>
            </a:r>
            <a:r>
              <a:rPr lang="zh-CN" altLang="en-US" smtClean="0">
                <a:latin typeface="Arial" charset="0"/>
              </a:rPr>
              <a:t>月</a:t>
            </a:r>
            <a:r>
              <a:rPr lang="en-US" altLang="zh-CN" smtClean="0">
                <a:latin typeface="Arial" charset="0"/>
              </a:rPr>
              <a:t>17</a:t>
            </a:r>
            <a:r>
              <a:rPr lang="zh-CN" altLang="en-US" smtClean="0">
                <a:latin typeface="Arial" charset="0"/>
              </a:rPr>
              <a:t>日，有效期至</a:t>
            </a:r>
            <a:r>
              <a:rPr lang="en-US" altLang="zh-CN" smtClean="0">
                <a:latin typeface="Arial" charset="0"/>
              </a:rPr>
              <a:t>2020</a:t>
            </a:r>
            <a:r>
              <a:rPr lang="zh-CN" altLang="en-US" smtClean="0">
                <a:latin typeface="Arial" charset="0"/>
              </a:rPr>
              <a:t>年</a:t>
            </a:r>
            <a:r>
              <a:rPr lang="en-US" altLang="zh-CN" smtClean="0">
                <a:latin typeface="Arial" charset="0"/>
              </a:rPr>
              <a:t>5</a:t>
            </a:r>
            <a:r>
              <a:rPr lang="zh-CN" altLang="en-US" smtClean="0">
                <a:latin typeface="Arial" charset="0"/>
              </a:rPr>
              <a:t>月</a:t>
            </a:r>
            <a:r>
              <a:rPr lang="en-US" altLang="zh-CN" smtClean="0">
                <a:latin typeface="Arial" charset="0"/>
              </a:rPr>
              <a:t>16</a:t>
            </a:r>
            <a:r>
              <a:rPr lang="zh-CN" altLang="en-US" smtClean="0">
                <a:latin typeface="Arial" charset="0"/>
              </a:rPr>
              <a:t>日。</a:t>
            </a:r>
            <a:endParaRPr lang="en-US" altLang="zh-CN" smtClean="0">
              <a:latin typeface="Arial" charset="0"/>
            </a:endParaRPr>
          </a:p>
          <a:p>
            <a:r>
              <a:rPr lang="zh-CN" altLang="zh-CN" smtClean="0">
                <a:latin typeface="Arial" charset="0"/>
              </a:rPr>
              <a:t>发证机关</a:t>
            </a:r>
            <a:r>
              <a:rPr lang="zh-CN" altLang="en-US" smtClean="0">
                <a:latin typeface="Arial" charset="0"/>
              </a:rPr>
              <a:t>：是实施登记的行政机关。县局公章，不是监管所或登记专用章。</a:t>
            </a:r>
            <a:endParaRPr lang="zh-CN" altLang="zh-CN" smtClean="0">
              <a:latin typeface="Arial" charset="0"/>
            </a:endParaRPr>
          </a:p>
          <a:p>
            <a:endParaRPr lang="zh-CN" altLang="en-US" smtClean="0">
              <a:latin typeface="Arial" charset="0"/>
            </a:endParaRPr>
          </a:p>
        </p:txBody>
      </p:sp>
      <p:sp>
        <p:nvSpPr>
          <p:cNvPr id="73731" name="日期占位符 3"/>
          <p:cNvSpPr>
            <a:spLocks noGrp="1"/>
          </p:cNvSpPr>
          <p:nvPr>
            <p:ph type="dt" sz="quarter" idx="1"/>
          </p:nvPr>
        </p:nvSpPr>
        <p:spPr>
          <a:noFill/>
          <a:ln>
            <a:miter lim="800000"/>
            <a:headEnd/>
            <a:tailEnd/>
          </a:ln>
        </p:spPr>
        <p:txBody>
          <a:bodyPr/>
          <a:lstStyle/>
          <a:p>
            <a:pPr>
              <a:buFont typeface="Arial" charset="0"/>
              <a:buNone/>
            </a:pPr>
            <a:fld id="{0B2D94B9-D99C-44C1-87E0-BCC739443E6D}"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73732" name="灯片编号占位符 4"/>
          <p:cNvSpPr>
            <a:spLocks noGrp="1"/>
          </p:cNvSpPr>
          <p:nvPr>
            <p:ph type="sldNum" sz="quarter" idx="5"/>
          </p:nvPr>
        </p:nvSpPr>
        <p:spPr>
          <a:noFill/>
          <a:ln>
            <a:miter lim="800000"/>
            <a:headEnd/>
            <a:tailEnd/>
          </a:ln>
        </p:spPr>
        <p:txBody>
          <a:bodyPr/>
          <a:lstStyle/>
          <a:p>
            <a:pPr>
              <a:buFont typeface="Arial" charset="0"/>
              <a:buNone/>
            </a:pPr>
            <a:fld id="{55C53C39-271E-4E13-8D90-DB451A0DCA70}" type="slidenum">
              <a:rPr lang="zh-CN" altLang="en-US" smtClean="0">
                <a:latin typeface="Arial" charset="0"/>
                <a:ea typeface="宋体" charset="-122"/>
              </a:rPr>
              <a:pPr>
                <a:buFont typeface="Arial" charset="0"/>
                <a:buNone/>
              </a:pPr>
              <a:t>23</a:t>
            </a:fld>
            <a:endParaRPr lang="en-US" altLang="zh-CN" sz="1200" smtClean="0">
              <a:latin typeface="Arial" charset="0"/>
              <a:ea typeface="宋体"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p:cNvSpPr>
          <p:nvPr>
            <p:ph type="sldImg"/>
          </p:nvPr>
        </p:nvSpPr>
        <p:spPr/>
      </p:sp>
      <p:sp>
        <p:nvSpPr>
          <p:cNvPr id="75778"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en-US" altLang="zh-CN" smtClean="0">
                <a:latin typeface="Arial" charset="0"/>
              </a:rPr>
              <a:t>1.</a:t>
            </a:r>
            <a:r>
              <a:rPr lang="zh-CN" altLang="en-US" smtClean="0">
                <a:latin typeface="Arial" charset="0"/>
              </a:rPr>
              <a:t>属地性</a:t>
            </a:r>
            <a:r>
              <a:rPr lang="en-US" altLang="zh-CN" smtClean="0">
                <a:latin typeface="Arial" charset="0"/>
              </a:rPr>
              <a:t>:</a:t>
            </a:r>
            <a:r>
              <a:rPr lang="zh-CN" altLang="en-US" smtClean="0">
                <a:latin typeface="Arial" charset="0"/>
              </a:rPr>
              <a:t>登记证编号坚持属地编码原则，</a:t>
            </a:r>
            <a:r>
              <a:rPr lang="en-US" altLang="zh-CN" smtClean="0">
                <a:latin typeface="Arial" charset="0"/>
              </a:rPr>
              <a:t>1-4</a:t>
            </a:r>
            <a:r>
              <a:rPr lang="zh-CN" altLang="en-US" smtClean="0">
                <a:latin typeface="Arial" charset="0"/>
              </a:rPr>
              <a:t>位数字组合标示所在地市县。</a:t>
            </a:r>
            <a:endParaRPr lang="en-US" altLang="zh-CN" smtClean="0">
              <a:latin typeface="Arial" charset="0"/>
            </a:endParaRPr>
          </a:p>
          <a:p>
            <a:r>
              <a:rPr lang="en-US" altLang="zh-CN" smtClean="0">
                <a:latin typeface="Arial" charset="0"/>
              </a:rPr>
              <a:t>2.</a:t>
            </a:r>
            <a:r>
              <a:rPr lang="zh-CN" altLang="en-US" smtClean="0">
                <a:latin typeface="Arial" charset="0"/>
              </a:rPr>
              <a:t>唯一性：全省唯一，一个编号只能赋给一个申请者。</a:t>
            </a:r>
            <a:endParaRPr lang="en-US" altLang="zh-CN" smtClean="0">
              <a:latin typeface="Arial" charset="0"/>
            </a:endParaRPr>
          </a:p>
          <a:p>
            <a:r>
              <a:rPr lang="en-US" altLang="zh-CN" smtClean="0">
                <a:latin typeface="Arial" charset="0"/>
              </a:rPr>
              <a:t>3.</a:t>
            </a:r>
            <a:r>
              <a:rPr lang="zh-CN" altLang="en-US" smtClean="0">
                <a:latin typeface="Arial" charset="0"/>
              </a:rPr>
              <a:t>不变性：存续期间编号不变。</a:t>
            </a:r>
            <a:endParaRPr lang="en-US" altLang="zh-CN" smtClean="0">
              <a:latin typeface="Arial" charset="0"/>
            </a:endParaRPr>
          </a:p>
          <a:p>
            <a:r>
              <a:rPr lang="en-US" altLang="zh-CN" smtClean="0">
                <a:latin typeface="Arial" charset="0"/>
              </a:rPr>
              <a:t>4.</a:t>
            </a:r>
            <a:r>
              <a:rPr lang="zh-CN" altLang="en-US" smtClean="0">
                <a:latin typeface="Arial" charset="0"/>
              </a:rPr>
              <a:t>永久性：登记证注销后，该标号不再赋予其他生产者。</a:t>
            </a:r>
          </a:p>
        </p:txBody>
      </p:sp>
      <p:sp>
        <p:nvSpPr>
          <p:cNvPr id="75779" name="日期占位符 3"/>
          <p:cNvSpPr>
            <a:spLocks noGrp="1"/>
          </p:cNvSpPr>
          <p:nvPr>
            <p:ph type="dt" sz="quarter" idx="1"/>
          </p:nvPr>
        </p:nvSpPr>
        <p:spPr>
          <a:noFill/>
          <a:ln>
            <a:miter lim="800000"/>
            <a:headEnd/>
            <a:tailEnd/>
          </a:ln>
        </p:spPr>
        <p:txBody>
          <a:bodyPr/>
          <a:lstStyle/>
          <a:p>
            <a:pPr>
              <a:buFont typeface="Arial" charset="0"/>
              <a:buNone/>
            </a:pPr>
            <a:fld id="{03CEBBDF-93B2-482C-BFBC-21B55C76DD47}"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75780" name="灯片编号占位符 4"/>
          <p:cNvSpPr>
            <a:spLocks noGrp="1"/>
          </p:cNvSpPr>
          <p:nvPr>
            <p:ph type="sldNum" sz="quarter" idx="5"/>
          </p:nvPr>
        </p:nvSpPr>
        <p:spPr>
          <a:noFill/>
          <a:ln>
            <a:miter lim="800000"/>
            <a:headEnd/>
            <a:tailEnd/>
          </a:ln>
        </p:spPr>
        <p:txBody>
          <a:bodyPr/>
          <a:lstStyle/>
          <a:p>
            <a:pPr>
              <a:buFont typeface="Arial" charset="0"/>
              <a:buNone/>
            </a:pPr>
            <a:fld id="{CBB883C6-A9B5-4FDD-BD87-7D3EAE7CB828}" type="slidenum">
              <a:rPr lang="zh-CN" altLang="en-US" smtClean="0">
                <a:latin typeface="Arial" charset="0"/>
                <a:ea typeface="宋体" charset="-122"/>
              </a:rPr>
              <a:pPr>
                <a:buFont typeface="Arial" charset="0"/>
                <a:buNone/>
              </a:pPr>
              <a:t>24</a:t>
            </a:fld>
            <a:endParaRPr lang="en-US" altLang="zh-CN" sz="1200" smtClean="0">
              <a:latin typeface="Arial" charset="0"/>
              <a:ea typeface="宋体"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p:cNvSpPr>
          <p:nvPr>
            <p:ph type="sldImg"/>
          </p:nvPr>
        </p:nvSpPr>
        <p:spPr/>
      </p:sp>
      <p:sp>
        <p:nvSpPr>
          <p:cNvPr id="77826"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en-US" altLang="zh-CN" smtClean="0">
                <a:latin typeface="Arial" charset="0"/>
              </a:rPr>
              <a:t>1.</a:t>
            </a:r>
            <a:r>
              <a:rPr lang="zh-CN" altLang="en-US" smtClean="0">
                <a:latin typeface="Arial" charset="0"/>
              </a:rPr>
              <a:t>省局统一制作证书式样，体现了权威性，也充分发挥了省局统一管理的职能，证书印制“山东省食品药品监督管理局监制”并有防伪标志，要求全省统一登记证式样。（尺寸、内容、颜色、版面），建议省局指定的政府采购定点厂统一印制。济南百斯特印业有限公司，电话</a:t>
            </a:r>
            <a:r>
              <a:rPr lang="en-US" altLang="zh-CN" smtClean="0">
                <a:latin typeface="Arial" charset="0"/>
              </a:rPr>
              <a:t>13306406983.</a:t>
            </a:r>
          </a:p>
          <a:p>
            <a:r>
              <a:rPr lang="en-US" altLang="zh-CN" smtClean="0">
                <a:latin typeface="Arial" charset="0"/>
              </a:rPr>
              <a:t>2.</a:t>
            </a:r>
            <a:r>
              <a:rPr lang="zh-CN" altLang="en-US" smtClean="0">
                <a:latin typeface="Arial" charset="0"/>
              </a:rPr>
              <a:t>省局统一开发申报系统和证书打印系统，证书打印后，信息自动留存，进入统计查询数据库。省局实时外网公布。所以，规范数据格式。如果县局自行开发打证系统，要和省局联网，保证数据传送，或者定期录入。</a:t>
            </a:r>
          </a:p>
        </p:txBody>
      </p:sp>
      <p:sp>
        <p:nvSpPr>
          <p:cNvPr id="77827" name="日期占位符 3"/>
          <p:cNvSpPr>
            <a:spLocks noGrp="1"/>
          </p:cNvSpPr>
          <p:nvPr>
            <p:ph type="dt" sz="quarter" idx="1"/>
          </p:nvPr>
        </p:nvSpPr>
        <p:spPr>
          <a:noFill/>
          <a:ln>
            <a:miter lim="800000"/>
            <a:headEnd/>
            <a:tailEnd/>
          </a:ln>
        </p:spPr>
        <p:txBody>
          <a:bodyPr/>
          <a:lstStyle/>
          <a:p>
            <a:pPr>
              <a:buFont typeface="Arial" charset="0"/>
              <a:buNone/>
            </a:pPr>
            <a:fld id="{E50DCD4B-AD82-4981-A801-8B4695598033}"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77828" name="灯片编号占位符 4"/>
          <p:cNvSpPr>
            <a:spLocks noGrp="1"/>
          </p:cNvSpPr>
          <p:nvPr>
            <p:ph type="sldNum" sz="quarter" idx="5"/>
          </p:nvPr>
        </p:nvSpPr>
        <p:spPr>
          <a:noFill/>
          <a:ln>
            <a:miter lim="800000"/>
            <a:headEnd/>
            <a:tailEnd/>
          </a:ln>
        </p:spPr>
        <p:txBody>
          <a:bodyPr/>
          <a:lstStyle/>
          <a:p>
            <a:pPr>
              <a:buFont typeface="Arial" charset="0"/>
              <a:buNone/>
            </a:pPr>
            <a:fld id="{364717F3-2124-4FF5-8F05-EF9EE7416C52}" type="slidenum">
              <a:rPr lang="zh-CN" altLang="en-US" smtClean="0">
                <a:latin typeface="Arial" charset="0"/>
                <a:ea typeface="宋体" charset="-122"/>
              </a:rPr>
              <a:pPr>
                <a:buFont typeface="Arial" charset="0"/>
                <a:buNone/>
              </a:pPr>
              <a:t>25</a:t>
            </a:fld>
            <a:endParaRPr lang="en-US" altLang="zh-CN" sz="1200" smtClean="0">
              <a:latin typeface="Arial" charset="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幻灯片图像占位符 1"/>
          <p:cNvSpPr>
            <a:spLocks noGrp="1" noRot="1" noChangeAspect="1"/>
          </p:cNvSpPr>
          <p:nvPr>
            <p:ph type="sldImg"/>
          </p:nvPr>
        </p:nvSpPr>
        <p:spPr/>
      </p:sp>
      <p:sp>
        <p:nvSpPr>
          <p:cNvPr id="79874"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经营地址的名称。提供变化后的营业执照，注册号不变。</a:t>
            </a:r>
          </a:p>
        </p:txBody>
      </p:sp>
      <p:sp>
        <p:nvSpPr>
          <p:cNvPr id="79875" name="日期占位符 3"/>
          <p:cNvSpPr>
            <a:spLocks noGrp="1"/>
          </p:cNvSpPr>
          <p:nvPr>
            <p:ph type="dt" sz="quarter" idx="1"/>
          </p:nvPr>
        </p:nvSpPr>
        <p:spPr>
          <a:noFill/>
          <a:ln>
            <a:miter lim="800000"/>
            <a:headEnd/>
            <a:tailEnd/>
          </a:ln>
        </p:spPr>
        <p:txBody>
          <a:bodyPr/>
          <a:lstStyle/>
          <a:p>
            <a:pPr>
              <a:buFont typeface="Arial" charset="0"/>
              <a:buNone/>
            </a:pPr>
            <a:fld id="{107B8F62-9FF8-41D8-A1A8-62890DE30B6E}"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79876" name="灯片编号占位符 4"/>
          <p:cNvSpPr>
            <a:spLocks noGrp="1"/>
          </p:cNvSpPr>
          <p:nvPr>
            <p:ph type="sldNum" sz="quarter" idx="5"/>
          </p:nvPr>
        </p:nvSpPr>
        <p:spPr>
          <a:noFill/>
          <a:ln>
            <a:miter lim="800000"/>
            <a:headEnd/>
            <a:tailEnd/>
          </a:ln>
        </p:spPr>
        <p:txBody>
          <a:bodyPr/>
          <a:lstStyle/>
          <a:p>
            <a:pPr>
              <a:buFont typeface="Arial" charset="0"/>
              <a:buNone/>
            </a:pPr>
            <a:fld id="{643546D2-F287-481F-9D11-328AEFB0BE17}" type="slidenum">
              <a:rPr lang="zh-CN" altLang="en-US" smtClean="0">
                <a:latin typeface="Arial" charset="0"/>
                <a:ea typeface="宋体" charset="-122"/>
              </a:rPr>
              <a:pPr>
                <a:buFont typeface="Arial" charset="0"/>
                <a:buNone/>
              </a:pPr>
              <a:t>26</a:t>
            </a:fld>
            <a:endParaRPr lang="en-US" altLang="zh-CN" sz="1200" smtClean="0">
              <a:latin typeface="Arial" charset="0"/>
              <a:ea typeface="宋体"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幻灯片图像占位符 1"/>
          <p:cNvSpPr>
            <a:spLocks noGrp="1" noRot="1" noChangeAspect="1"/>
          </p:cNvSpPr>
          <p:nvPr>
            <p:ph type="sldImg"/>
          </p:nvPr>
        </p:nvSpPr>
        <p:spPr/>
      </p:sp>
      <p:sp>
        <p:nvSpPr>
          <p:cNvPr id="81922"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变更经营者名称、经营地址名称、经营地址：需提交变更前后的营业执照复印件。经营地址名称变更，还要提供相关部门出具的证明。</a:t>
            </a:r>
          </a:p>
        </p:txBody>
      </p:sp>
      <p:sp>
        <p:nvSpPr>
          <p:cNvPr id="81923" name="日期占位符 3"/>
          <p:cNvSpPr>
            <a:spLocks noGrp="1"/>
          </p:cNvSpPr>
          <p:nvPr>
            <p:ph type="dt" sz="quarter" idx="1"/>
          </p:nvPr>
        </p:nvSpPr>
        <p:spPr>
          <a:noFill/>
          <a:ln>
            <a:miter lim="800000"/>
            <a:headEnd/>
            <a:tailEnd/>
          </a:ln>
        </p:spPr>
        <p:txBody>
          <a:bodyPr/>
          <a:lstStyle/>
          <a:p>
            <a:pPr>
              <a:buFont typeface="Arial" charset="0"/>
              <a:buNone/>
            </a:pPr>
            <a:fld id="{E84043DD-D3DD-4D5D-9256-13F3F1CF7AC2}"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81924" name="灯片编号占位符 4"/>
          <p:cNvSpPr>
            <a:spLocks noGrp="1"/>
          </p:cNvSpPr>
          <p:nvPr>
            <p:ph type="sldNum" sz="quarter" idx="5"/>
          </p:nvPr>
        </p:nvSpPr>
        <p:spPr>
          <a:noFill/>
          <a:ln>
            <a:miter lim="800000"/>
            <a:headEnd/>
            <a:tailEnd/>
          </a:ln>
        </p:spPr>
        <p:txBody>
          <a:bodyPr/>
          <a:lstStyle/>
          <a:p>
            <a:pPr>
              <a:buFont typeface="Arial" charset="0"/>
              <a:buNone/>
            </a:pPr>
            <a:fld id="{56840279-2899-47C8-A7A7-A91B02ECD188}" type="slidenum">
              <a:rPr lang="zh-CN" altLang="en-US" smtClean="0">
                <a:latin typeface="Arial" charset="0"/>
                <a:ea typeface="宋体" charset="-122"/>
              </a:rPr>
              <a:pPr>
                <a:buFont typeface="Arial" charset="0"/>
                <a:buNone/>
              </a:pPr>
              <a:t>27</a:t>
            </a:fld>
            <a:endParaRPr lang="en-US" altLang="zh-CN" sz="1200" smtClean="0">
              <a:latin typeface="Arial" charset="0"/>
              <a:ea typeface="宋体"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p:cNvSpPr>
          <p:nvPr>
            <p:ph type="sldImg"/>
          </p:nvPr>
        </p:nvSpPr>
        <p:spPr/>
      </p:sp>
      <p:sp>
        <p:nvSpPr>
          <p:cNvPr id="83970"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en-US" altLang="zh-CN" smtClean="0">
                <a:latin typeface="Arial" charset="0"/>
              </a:rPr>
              <a:t>30</a:t>
            </a:r>
            <a:r>
              <a:rPr lang="zh-CN" altLang="en-US" smtClean="0">
                <a:latin typeface="Arial" charset="0"/>
              </a:rPr>
              <a:t>日，是根据</a:t>
            </a:r>
            <a:r>
              <a:rPr lang="en-US" altLang="zh-CN" smtClean="0">
                <a:latin typeface="Arial" charset="0"/>
              </a:rPr>
              <a:t>《</a:t>
            </a:r>
            <a:r>
              <a:rPr lang="zh-CN" altLang="en-US" smtClean="0">
                <a:latin typeface="Arial" charset="0"/>
              </a:rPr>
              <a:t>行政许可法</a:t>
            </a:r>
            <a:r>
              <a:rPr lang="en-US" altLang="zh-CN" smtClean="0">
                <a:latin typeface="Arial" charset="0"/>
              </a:rPr>
              <a:t>》</a:t>
            </a:r>
            <a:r>
              <a:rPr lang="zh-CN" altLang="en-US" smtClean="0">
                <a:latin typeface="Arial" charset="0"/>
              </a:rPr>
              <a:t>的规定制定的，因为一般情况下，行政许可决定作出都是自受理申请之日起，</a:t>
            </a:r>
            <a:r>
              <a:rPr lang="en-US" altLang="zh-CN" smtClean="0">
                <a:latin typeface="Arial" charset="0"/>
              </a:rPr>
              <a:t>20</a:t>
            </a:r>
            <a:r>
              <a:rPr lang="zh-CN" altLang="en-US" smtClean="0">
                <a:latin typeface="Arial" charset="0"/>
              </a:rPr>
              <a:t>个工作日，考虑到特殊原因需要延长期限的，可延长</a:t>
            </a:r>
            <a:r>
              <a:rPr lang="en-US" altLang="zh-CN" smtClean="0">
                <a:latin typeface="Arial" charset="0"/>
              </a:rPr>
              <a:t>10</a:t>
            </a:r>
            <a:r>
              <a:rPr lang="zh-CN" altLang="en-US" smtClean="0">
                <a:latin typeface="Arial" charset="0"/>
              </a:rPr>
              <a:t>日，所以提前</a:t>
            </a:r>
            <a:r>
              <a:rPr lang="en-US" altLang="zh-CN" smtClean="0">
                <a:latin typeface="Arial" charset="0"/>
              </a:rPr>
              <a:t>30</a:t>
            </a:r>
            <a:r>
              <a:rPr lang="zh-CN" altLang="en-US" smtClean="0">
                <a:latin typeface="Arial" charset="0"/>
              </a:rPr>
              <a:t>日。如果不提前提出申请，难以保证证书的新旧衔接。</a:t>
            </a:r>
          </a:p>
        </p:txBody>
      </p:sp>
      <p:sp>
        <p:nvSpPr>
          <p:cNvPr id="83971" name="日期占位符 3"/>
          <p:cNvSpPr>
            <a:spLocks noGrp="1"/>
          </p:cNvSpPr>
          <p:nvPr>
            <p:ph type="dt" sz="quarter" idx="1"/>
          </p:nvPr>
        </p:nvSpPr>
        <p:spPr>
          <a:noFill/>
          <a:ln>
            <a:miter lim="800000"/>
            <a:headEnd/>
            <a:tailEnd/>
          </a:ln>
        </p:spPr>
        <p:txBody>
          <a:bodyPr/>
          <a:lstStyle/>
          <a:p>
            <a:pPr>
              <a:buFont typeface="Arial" charset="0"/>
              <a:buNone/>
            </a:pPr>
            <a:fld id="{232545C5-119D-4F2F-9122-97FAE3D9B2C9}"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83972" name="灯片编号占位符 4"/>
          <p:cNvSpPr>
            <a:spLocks noGrp="1"/>
          </p:cNvSpPr>
          <p:nvPr>
            <p:ph type="sldNum" sz="quarter" idx="5"/>
          </p:nvPr>
        </p:nvSpPr>
        <p:spPr>
          <a:noFill/>
          <a:ln>
            <a:miter lim="800000"/>
            <a:headEnd/>
            <a:tailEnd/>
          </a:ln>
        </p:spPr>
        <p:txBody>
          <a:bodyPr/>
          <a:lstStyle/>
          <a:p>
            <a:pPr>
              <a:buFont typeface="Arial" charset="0"/>
              <a:buNone/>
            </a:pPr>
            <a:fld id="{85BFF753-91CF-487B-8C55-12362C74B2AD}" type="slidenum">
              <a:rPr lang="zh-CN" altLang="en-US" smtClean="0">
                <a:latin typeface="Arial" charset="0"/>
                <a:ea typeface="宋体" charset="-122"/>
              </a:rPr>
              <a:pPr>
                <a:buFont typeface="Arial" charset="0"/>
                <a:buNone/>
              </a:pPr>
              <a:t>28</a:t>
            </a:fld>
            <a:endParaRPr lang="en-US" altLang="zh-CN" sz="1200" smtClean="0">
              <a:latin typeface="Arial" charset="0"/>
              <a:ea typeface="宋体"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p:cNvSpPr>
          <p:nvPr>
            <p:ph type="sldImg"/>
          </p:nvPr>
        </p:nvSpPr>
        <p:spPr/>
      </p:sp>
      <p:sp>
        <p:nvSpPr>
          <p:cNvPr id="86018"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en-US" altLang="zh-CN" smtClean="0">
                <a:latin typeface="Arial" charset="0"/>
              </a:rPr>
              <a:t>1.</a:t>
            </a:r>
            <a:r>
              <a:rPr lang="zh-CN" altLang="en-US" smtClean="0">
                <a:latin typeface="Arial" charset="0"/>
              </a:rPr>
              <a:t>充分体现便民，提价材料力求简单。曾设想旧证换新证，考虑已申请、信息留存等。</a:t>
            </a:r>
            <a:endParaRPr lang="en-US" altLang="zh-CN" smtClean="0">
              <a:latin typeface="Arial" charset="0"/>
            </a:endParaRPr>
          </a:p>
          <a:p>
            <a:r>
              <a:rPr lang="en-US" altLang="zh-CN" smtClean="0">
                <a:latin typeface="Arial" charset="0"/>
              </a:rPr>
              <a:t>2.</a:t>
            </a:r>
            <a:r>
              <a:rPr lang="zh-CN" altLang="zh-CN" smtClean="0">
                <a:latin typeface="Arial" charset="0"/>
              </a:rPr>
              <a:t>申请人声明生产经营条件未发生变化，可以不再进行现场核查。</a:t>
            </a:r>
            <a:r>
              <a:rPr lang="zh-CN" altLang="en-US" smtClean="0">
                <a:latin typeface="Arial" charset="0"/>
              </a:rPr>
              <a:t>和食品生产经营许可要求一致。一是落实主体责任，二是根据国务院推进行政审批改革的总体要求，简化行政审批手续，提高行政效率。</a:t>
            </a:r>
            <a:endParaRPr lang="en-US" altLang="zh-CN" smtClean="0">
              <a:latin typeface="Arial" charset="0"/>
            </a:endParaRPr>
          </a:p>
          <a:p>
            <a:r>
              <a:rPr lang="en-US" altLang="zh-CN" smtClean="0">
                <a:latin typeface="Arial" charset="0"/>
              </a:rPr>
              <a:t>3.</a:t>
            </a:r>
            <a:r>
              <a:rPr lang="zh-CN" altLang="zh-CN" smtClean="0">
                <a:latin typeface="Arial" charset="0"/>
              </a:rPr>
              <a:t>申请人生产经营条件发生变化可能影响食品安全的，应当进行现场核查</a:t>
            </a:r>
            <a:r>
              <a:rPr lang="zh-CN" altLang="en-US" smtClean="0">
                <a:latin typeface="Arial" charset="0"/>
              </a:rPr>
              <a:t>。一般是生产经营食品类别变化，场所变化。</a:t>
            </a:r>
            <a:endParaRPr lang="en-US" altLang="zh-CN" smtClean="0">
              <a:latin typeface="Arial" charset="0"/>
            </a:endParaRPr>
          </a:p>
          <a:p>
            <a:endParaRPr lang="zh-CN" altLang="en-US" smtClean="0">
              <a:latin typeface="Arial" charset="0"/>
            </a:endParaRPr>
          </a:p>
        </p:txBody>
      </p:sp>
      <p:sp>
        <p:nvSpPr>
          <p:cNvPr id="86019" name="日期占位符 3"/>
          <p:cNvSpPr>
            <a:spLocks noGrp="1"/>
          </p:cNvSpPr>
          <p:nvPr>
            <p:ph type="dt" sz="quarter" idx="1"/>
          </p:nvPr>
        </p:nvSpPr>
        <p:spPr>
          <a:noFill/>
          <a:ln>
            <a:miter lim="800000"/>
            <a:headEnd/>
            <a:tailEnd/>
          </a:ln>
        </p:spPr>
        <p:txBody>
          <a:bodyPr/>
          <a:lstStyle/>
          <a:p>
            <a:pPr>
              <a:buFont typeface="Arial" charset="0"/>
              <a:buNone/>
            </a:pPr>
            <a:fld id="{E6DA8711-2E24-4B2A-925B-E4407A38AC2E}"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86020" name="灯片编号占位符 4"/>
          <p:cNvSpPr>
            <a:spLocks noGrp="1"/>
          </p:cNvSpPr>
          <p:nvPr>
            <p:ph type="sldNum" sz="quarter" idx="5"/>
          </p:nvPr>
        </p:nvSpPr>
        <p:spPr>
          <a:noFill/>
          <a:ln>
            <a:miter lim="800000"/>
            <a:headEnd/>
            <a:tailEnd/>
          </a:ln>
        </p:spPr>
        <p:txBody>
          <a:bodyPr/>
          <a:lstStyle/>
          <a:p>
            <a:pPr>
              <a:buFont typeface="Arial" charset="0"/>
              <a:buNone/>
            </a:pPr>
            <a:fld id="{AB46901E-8ED7-408F-9770-2A58C9E6896B}" type="slidenum">
              <a:rPr lang="zh-CN" altLang="en-US" smtClean="0">
                <a:latin typeface="Arial" charset="0"/>
                <a:ea typeface="宋体" charset="-122"/>
              </a:rPr>
              <a:pPr>
                <a:buFont typeface="Arial" charset="0"/>
                <a:buNone/>
              </a:pPr>
              <a:t>29</a:t>
            </a:fld>
            <a:endParaRPr lang="en-US" altLang="zh-CN" sz="1200" smtClean="0">
              <a:latin typeface="Arial" charset="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幻灯片图像占位符 1"/>
          <p:cNvSpPr>
            <a:spLocks noGrp="1" noRot="1" noChangeAspect="1"/>
          </p:cNvSpPr>
          <p:nvPr>
            <p:ph type="sldImg"/>
          </p:nvPr>
        </p:nvSpPr>
        <p:spPr/>
      </p:sp>
      <p:sp>
        <p:nvSpPr>
          <p:cNvPr id="3" name="备注占位符 2"/>
          <p:cNvSpPr>
            <a:spLocks noGrp="1"/>
          </p:cNvSpPr>
          <p:nvPr>
            <p:ph type="body" idx="1"/>
          </p:nvPr>
        </p:nvSpPr>
        <p:spPr>
          <a:xfrm>
            <a:off x="666750" y="4714875"/>
            <a:ext cx="5335588" cy="4467225"/>
          </a:xfrm>
          <a:prstGeom prst="rect">
            <a:avLst/>
          </a:prstGeom>
        </p:spPr>
        <p:txBody>
          <a:bodyPr/>
          <a:lstStyle/>
          <a:p>
            <a:pPr>
              <a:lnSpc>
                <a:spcPts val="2700"/>
              </a:lnSpc>
            </a:pPr>
            <a:r>
              <a:rPr lang="zh-CN" altLang="en-US" smtClean="0">
                <a:solidFill>
                  <a:srgbClr val="000000"/>
                </a:solidFill>
                <a:latin typeface="楷体_GB2312"/>
                <a:ea typeface="仿宋_GB2312"/>
                <a:cs typeface="宋体" charset="-122"/>
              </a:rPr>
              <a:t>定位：基层同志的建议不能实现。登记管理办法难以弥补条例的不足</a:t>
            </a:r>
            <a:r>
              <a:rPr lang="en-US" altLang="zh-CN" smtClean="0">
                <a:solidFill>
                  <a:srgbClr val="000000"/>
                </a:solidFill>
                <a:latin typeface="楷体_GB2312"/>
                <a:ea typeface="仿宋_GB2312"/>
                <a:cs typeface="宋体" charset="-122"/>
              </a:rPr>
              <a:t> </a:t>
            </a:r>
            <a:r>
              <a:rPr lang="zh-CN" altLang="en-US" smtClean="0">
                <a:solidFill>
                  <a:srgbClr val="000000"/>
                </a:solidFill>
                <a:latin typeface="楷体_GB2312"/>
                <a:ea typeface="仿宋_GB2312"/>
                <a:cs typeface="宋体" charset="-122"/>
              </a:rPr>
              <a:t>。如小作坊的从业人数、经营面积、禁止生产的产品等</a:t>
            </a:r>
            <a:endParaRPr lang="en-US" altLang="zh-CN" smtClean="0">
              <a:solidFill>
                <a:srgbClr val="000000"/>
              </a:solidFill>
              <a:latin typeface="楷体_GB2312"/>
              <a:ea typeface="仿宋_GB2312"/>
              <a:cs typeface="宋体" charset="-122"/>
            </a:endParaRPr>
          </a:p>
          <a:p>
            <a:pPr>
              <a:lnSpc>
                <a:spcPts val="2700"/>
              </a:lnSpc>
            </a:pPr>
            <a:r>
              <a:rPr lang="zh-CN" altLang="en-US" b="1" smtClean="0">
                <a:solidFill>
                  <a:srgbClr val="000000"/>
                </a:solidFill>
                <a:latin typeface="Times New Roman" pitchFamily="18" charset="0"/>
                <a:ea typeface="仿宋_GB2312"/>
                <a:cs typeface="宋体" charset="-122"/>
              </a:rPr>
              <a:t>必要性：</a:t>
            </a:r>
            <a:r>
              <a:rPr lang="zh-CN" altLang="zh-CN" b="1" smtClean="0">
                <a:solidFill>
                  <a:srgbClr val="000000"/>
                </a:solidFill>
                <a:latin typeface="Times New Roman" pitchFamily="18" charset="0"/>
                <a:ea typeface="仿宋_GB2312"/>
                <a:cs typeface="宋体" charset="-122"/>
              </a:rPr>
              <a:t>一是贯彻“三小”条例的需要。</a:t>
            </a:r>
            <a:r>
              <a:rPr lang="zh-CN" altLang="zh-CN" smtClean="0">
                <a:solidFill>
                  <a:srgbClr val="000000"/>
                </a:solidFill>
                <a:latin typeface="Times New Roman" pitchFamily="18" charset="0"/>
                <a:ea typeface="楷体_GB2312"/>
                <a:cs typeface="宋体" charset="-122"/>
              </a:rPr>
              <a:t>“</a:t>
            </a:r>
            <a:r>
              <a:rPr lang="zh-CN" altLang="zh-CN" smtClean="0">
                <a:solidFill>
                  <a:srgbClr val="000000"/>
                </a:solidFill>
                <a:latin typeface="Times New Roman" pitchFamily="18" charset="0"/>
                <a:ea typeface="仿宋_GB2312"/>
                <a:cs typeface="宋体" charset="-122"/>
              </a:rPr>
              <a:t>三小</a:t>
            </a:r>
            <a:r>
              <a:rPr lang="zh-CN" altLang="zh-CN" smtClean="0">
                <a:solidFill>
                  <a:srgbClr val="000000"/>
                </a:solidFill>
                <a:latin typeface="Times New Roman" pitchFamily="18" charset="0"/>
                <a:ea typeface="楷体_GB2312"/>
                <a:cs typeface="宋体" charset="-122"/>
              </a:rPr>
              <a:t>”</a:t>
            </a:r>
            <a:r>
              <a:rPr lang="zh-CN" altLang="zh-CN" smtClean="0">
                <a:solidFill>
                  <a:srgbClr val="000000"/>
                </a:solidFill>
                <a:latin typeface="Times New Roman" pitchFamily="18" charset="0"/>
                <a:ea typeface="仿宋_GB2312"/>
                <a:cs typeface="宋体" charset="-122"/>
              </a:rPr>
              <a:t>条例规定对食品小作坊、小餐饮实行登记制度</a:t>
            </a:r>
            <a:r>
              <a:rPr lang="zh-CN" altLang="zh-CN" smtClean="0">
                <a:solidFill>
                  <a:srgbClr val="000000"/>
                </a:solidFill>
                <a:latin typeface="Times New Roman" pitchFamily="18" charset="0"/>
                <a:ea typeface="仿宋_GB2312"/>
                <a:cs typeface="仿宋_GB2312"/>
              </a:rPr>
              <a:t>。为贯彻落实“三小”条例，需要进一步细化申请登记流程，对现场核查、变更、延续、补证、注销以及登记证书管理等进一步明确，以便于操作。</a:t>
            </a:r>
            <a:endParaRPr lang="zh-CN" altLang="zh-CN" smtClean="0">
              <a:latin typeface="Times New Roman" pitchFamily="18" charset="0"/>
              <a:ea typeface="仿宋_GB2312"/>
              <a:cs typeface="仿宋_GB2312"/>
            </a:endParaRPr>
          </a:p>
          <a:p>
            <a:pPr>
              <a:lnSpc>
                <a:spcPts val="2700"/>
              </a:lnSpc>
            </a:pPr>
            <a:r>
              <a:rPr lang="en-US" altLang="zh-CN" b="1" smtClean="0">
                <a:solidFill>
                  <a:srgbClr val="000000"/>
                </a:solidFill>
                <a:latin typeface="楷体_GB2312"/>
                <a:ea typeface="仿宋_GB2312"/>
                <a:cs typeface="仿宋_GB2312"/>
              </a:rPr>
              <a:t>   </a:t>
            </a:r>
            <a:r>
              <a:rPr lang="zh-CN" altLang="zh-CN" b="1" smtClean="0">
                <a:solidFill>
                  <a:srgbClr val="000000"/>
                </a:solidFill>
                <a:latin typeface="Times New Roman" pitchFamily="18" charset="0"/>
                <a:ea typeface="仿宋_GB2312"/>
                <a:cs typeface="仿宋_GB2312"/>
              </a:rPr>
              <a:t>二是规范基层监管部门登记行为的需要。</a:t>
            </a:r>
            <a:r>
              <a:rPr lang="zh-CN" altLang="zh-CN" smtClean="0">
                <a:solidFill>
                  <a:srgbClr val="000000"/>
                </a:solidFill>
                <a:latin typeface="Times New Roman" pitchFamily="18" charset="0"/>
                <a:ea typeface="仿宋_GB2312"/>
                <a:cs typeface="仿宋_GB2312"/>
              </a:rPr>
              <a:t>我省食品小作坊、小餐饮众多，实际工作中存在登记管理标准不统一、程序不统一、内容不统一、证书不统一等问题，一定程度上影响了监管效能，需要制定《办法》，进一步规范登记行为。</a:t>
            </a:r>
            <a:endParaRPr lang="en-US" altLang="zh-CN" smtClean="0">
              <a:latin typeface="Times New Roman" pitchFamily="18" charset="0"/>
              <a:ea typeface="仿宋_GB2312"/>
              <a:cs typeface="仿宋_GB2312"/>
            </a:endParaRPr>
          </a:p>
          <a:p>
            <a:pPr>
              <a:lnSpc>
                <a:spcPts val="2700"/>
              </a:lnSpc>
            </a:pPr>
            <a:r>
              <a:rPr lang="zh-CN" altLang="zh-CN" b="1" smtClean="0">
                <a:solidFill>
                  <a:srgbClr val="000000"/>
                </a:solidFill>
                <a:latin typeface="Times New Roman" pitchFamily="18" charset="0"/>
                <a:ea typeface="仿宋_GB2312"/>
                <a:cs typeface="仿宋_GB2312"/>
              </a:rPr>
              <a:t>三是提升餐饮质量安全水平的需要。</a:t>
            </a:r>
            <a:r>
              <a:rPr lang="zh-CN" altLang="zh-CN" smtClean="0">
                <a:solidFill>
                  <a:srgbClr val="000000"/>
                </a:solidFill>
                <a:latin typeface="Times New Roman" pitchFamily="18" charset="0"/>
                <a:ea typeface="仿宋_GB2312"/>
                <a:cs typeface="仿宋_GB2312"/>
              </a:rPr>
              <a:t>加强食品小作坊、小餐饮登记管理，规范经营行为，既是防控食品安全风险的需要，也是餐饮质量安全提升工程的重要内容。</a:t>
            </a:r>
            <a:endParaRPr lang="en-US" altLang="zh-CN" smtClean="0">
              <a:latin typeface="Arial" charset="0"/>
            </a:endParaRPr>
          </a:p>
        </p:txBody>
      </p:sp>
      <p:sp>
        <p:nvSpPr>
          <p:cNvPr id="32771" name="日期占位符 3"/>
          <p:cNvSpPr>
            <a:spLocks noGrp="1"/>
          </p:cNvSpPr>
          <p:nvPr>
            <p:ph type="dt" sz="quarter" idx="1"/>
          </p:nvPr>
        </p:nvSpPr>
        <p:spPr>
          <a:noFill/>
          <a:ln>
            <a:miter lim="800000"/>
            <a:headEnd/>
            <a:tailEnd/>
          </a:ln>
        </p:spPr>
        <p:txBody>
          <a:bodyPr/>
          <a:lstStyle/>
          <a:p>
            <a:pPr>
              <a:buFont typeface="Arial" charset="0"/>
              <a:buNone/>
            </a:pPr>
            <a:fld id="{58325458-7F32-4373-9A8C-846BA199CDEE}"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32772" name="灯片编号占位符 4"/>
          <p:cNvSpPr>
            <a:spLocks noGrp="1"/>
          </p:cNvSpPr>
          <p:nvPr>
            <p:ph type="sldNum" sz="quarter" idx="5"/>
          </p:nvPr>
        </p:nvSpPr>
        <p:spPr>
          <a:noFill/>
          <a:ln>
            <a:miter lim="800000"/>
            <a:headEnd/>
            <a:tailEnd/>
          </a:ln>
        </p:spPr>
        <p:txBody>
          <a:bodyPr/>
          <a:lstStyle/>
          <a:p>
            <a:pPr>
              <a:buFont typeface="Arial" charset="0"/>
              <a:buNone/>
            </a:pPr>
            <a:fld id="{B98CB2CB-DD3A-47FB-AEA3-DC50740F2723}" type="slidenum">
              <a:rPr lang="zh-CN" altLang="en-US" smtClean="0">
                <a:latin typeface="Arial" charset="0"/>
                <a:ea typeface="宋体" charset="-122"/>
              </a:rPr>
              <a:pPr>
                <a:buFont typeface="Arial" charset="0"/>
                <a:buNone/>
              </a:pPr>
              <a:t>3</a:t>
            </a:fld>
            <a:endParaRPr lang="en-US" altLang="zh-CN" sz="1200" smtClean="0">
              <a:latin typeface="Arial" charset="0"/>
              <a:ea typeface="宋体"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幻灯片图像占位符 1"/>
          <p:cNvSpPr>
            <a:spLocks noGrp="1" noRot="1" noChangeAspect="1"/>
          </p:cNvSpPr>
          <p:nvPr>
            <p:ph type="sldImg"/>
          </p:nvPr>
        </p:nvSpPr>
        <p:spPr/>
      </p:sp>
      <p:sp>
        <p:nvSpPr>
          <p:cNvPr id="89090"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原要求登报声明，现不做要求。</a:t>
            </a:r>
          </a:p>
        </p:txBody>
      </p:sp>
      <p:sp>
        <p:nvSpPr>
          <p:cNvPr id="89091" name="日期占位符 3"/>
          <p:cNvSpPr>
            <a:spLocks noGrp="1"/>
          </p:cNvSpPr>
          <p:nvPr>
            <p:ph type="dt" sz="quarter" idx="1"/>
          </p:nvPr>
        </p:nvSpPr>
        <p:spPr>
          <a:noFill/>
          <a:ln>
            <a:miter lim="800000"/>
            <a:headEnd/>
            <a:tailEnd/>
          </a:ln>
        </p:spPr>
        <p:txBody>
          <a:bodyPr/>
          <a:lstStyle/>
          <a:p>
            <a:pPr>
              <a:buFont typeface="Arial" charset="0"/>
              <a:buNone/>
            </a:pPr>
            <a:fld id="{477C4908-8E1F-4753-8C70-16F72B24D8B2}"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89092" name="灯片编号占位符 4"/>
          <p:cNvSpPr>
            <a:spLocks noGrp="1"/>
          </p:cNvSpPr>
          <p:nvPr>
            <p:ph type="sldNum" sz="quarter" idx="5"/>
          </p:nvPr>
        </p:nvSpPr>
        <p:spPr>
          <a:noFill/>
          <a:ln>
            <a:miter lim="800000"/>
            <a:headEnd/>
            <a:tailEnd/>
          </a:ln>
        </p:spPr>
        <p:txBody>
          <a:bodyPr/>
          <a:lstStyle/>
          <a:p>
            <a:pPr>
              <a:buFont typeface="Arial" charset="0"/>
              <a:buNone/>
            </a:pPr>
            <a:fld id="{D4B41D18-B872-4B0A-AC2C-1AB3BC5F1A8B}" type="slidenum">
              <a:rPr lang="zh-CN" altLang="en-US" smtClean="0">
                <a:latin typeface="Arial" charset="0"/>
                <a:ea typeface="宋体" charset="-122"/>
              </a:rPr>
              <a:pPr>
                <a:buFont typeface="Arial" charset="0"/>
                <a:buNone/>
              </a:pPr>
              <a:t>31</a:t>
            </a:fld>
            <a:endParaRPr lang="en-US" altLang="zh-CN" sz="1200" smtClean="0">
              <a:latin typeface="Arial" charset="0"/>
              <a:ea typeface="宋体"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幻灯片图像占位符 1"/>
          <p:cNvSpPr>
            <a:spLocks noGrp="1" noRot="1" noChangeAspect="1"/>
          </p:cNvSpPr>
          <p:nvPr>
            <p:ph type="sldImg"/>
          </p:nvPr>
        </p:nvSpPr>
        <p:spPr/>
      </p:sp>
      <p:sp>
        <p:nvSpPr>
          <p:cNvPr id="91138"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其中应当注销的情形。</a:t>
            </a:r>
          </a:p>
        </p:txBody>
      </p:sp>
      <p:sp>
        <p:nvSpPr>
          <p:cNvPr id="91139" name="日期占位符 3"/>
          <p:cNvSpPr>
            <a:spLocks noGrp="1"/>
          </p:cNvSpPr>
          <p:nvPr>
            <p:ph type="dt" sz="quarter" idx="1"/>
          </p:nvPr>
        </p:nvSpPr>
        <p:spPr>
          <a:noFill/>
          <a:ln>
            <a:miter lim="800000"/>
            <a:headEnd/>
            <a:tailEnd/>
          </a:ln>
        </p:spPr>
        <p:txBody>
          <a:bodyPr/>
          <a:lstStyle/>
          <a:p>
            <a:pPr>
              <a:buFont typeface="Arial" charset="0"/>
              <a:buNone/>
            </a:pPr>
            <a:fld id="{D8C395D4-8574-4CC5-B3A2-A9D834868093}"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91140" name="灯片编号占位符 4"/>
          <p:cNvSpPr>
            <a:spLocks noGrp="1"/>
          </p:cNvSpPr>
          <p:nvPr>
            <p:ph type="sldNum" sz="quarter" idx="5"/>
          </p:nvPr>
        </p:nvSpPr>
        <p:spPr>
          <a:noFill/>
          <a:ln>
            <a:miter lim="800000"/>
            <a:headEnd/>
            <a:tailEnd/>
          </a:ln>
        </p:spPr>
        <p:txBody>
          <a:bodyPr/>
          <a:lstStyle/>
          <a:p>
            <a:pPr>
              <a:buFont typeface="Arial" charset="0"/>
              <a:buNone/>
            </a:pPr>
            <a:fld id="{C092959A-B61D-4620-8134-C5FD13F8BE4E}" type="slidenum">
              <a:rPr lang="zh-CN" altLang="en-US" smtClean="0">
                <a:latin typeface="Arial" charset="0"/>
                <a:ea typeface="宋体" charset="-122"/>
              </a:rPr>
              <a:pPr>
                <a:buFont typeface="Arial" charset="0"/>
                <a:buNone/>
              </a:pPr>
              <a:t>32</a:t>
            </a:fld>
            <a:endParaRPr lang="en-US" altLang="zh-CN" sz="1200" smtClean="0">
              <a:latin typeface="Arial" charset="0"/>
              <a:ea typeface="宋体" charset="-12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幻灯片图像占位符 1"/>
          <p:cNvSpPr>
            <a:spLocks noGrp="1" noRot="1" noChangeAspect="1"/>
          </p:cNvSpPr>
          <p:nvPr>
            <p:ph type="sldImg"/>
          </p:nvPr>
        </p:nvSpPr>
        <p:spPr/>
      </p:sp>
      <p:sp>
        <p:nvSpPr>
          <p:cNvPr id="93186"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主动注销：不再经营、被</a:t>
            </a:r>
            <a:r>
              <a:rPr lang="zh-CN" altLang="zh-CN" smtClean="0">
                <a:latin typeface="Arial" charset="0"/>
              </a:rPr>
              <a:t>吊销的</a:t>
            </a:r>
            <a:r>
              <a:rPr lang="zh-CN" altLang="en-US" smtClean="0">
                <a:latin typeface="Arial" charset="0"/>
              </a:rPr>
              <a:t>、</a:t>
            </a:r>
            <a:r>
              <a:rPr lang="zh-CN" altLang="zh-CN" smtClean="0">
                <a:latin typeface="Arial" charset="0"/>
              </a:rPr>
              <a:t>主体资格依法终止的</a:t>
            </a:r>
            <a:r>
              <a:rPr lang="zh-CN" altLang="en-US" smtClean="0">
                <a:latin typeface="Arial" charset="0"/>
              </a:rPr>
              <a:t>、依法取得许可的。还有撤销和撤回，因条例未涉及，所以在办法中未提及。</a:t>
            </a:r>
            <a:endParaRPr lang="en-US" altLang="zh-CN" smtClean="0">
              <a:latin typeface="Arial" charset="0"/>
            </a:endParaRPr>
          </a:p>
          <a:p>
            <a:endParaRPr lang="zh-CN" altLang="en-US" smtClean="0">
              <a:latin typeface="Arial" charset="0"/>
            </a:endParaRPr>
          </a:p>
          <a:p>
            <a:endParaRPr lang="zh-CN" altLang="en-US" smtClean="0">
              <a:latin typeface="Arial" charset="0"/>
            </a:endParaRPr>
          </a:p>
        </p:txBody>
      </p:sp>
      <p:sp>
        <p:nvSpPr>
          <p:cNvPr id="93187" name="日期占位符 3"/>
          <p:cNvSpPr>
            <a:spLocks noGrp="1"/>
          </p:cNvSpPr>
          <p:nvPr>
            <p:ph type="dt" sz="quarter" idx="1"/>
          </p:nvPr>
        </p:nvSpPr>
        <p:spPr>
          <a:noFill/>
          <a:ln>
            <a:miter lim="800000"/>
            <a:headEnd/>
            <a:tailEnd/>
          </a:ln>
        </p:spPr>
        <p:txBody>
          <a:bodyPr/>
          <a:lstStyle/>
          <a:p>
            <a:pPr>
              <a:buFont typeface="Arial" charset="0"/>
              <a:buNone/>
            </a:pPr>
            <a:fld id="{631799C0-DE81-477B-95FA-1053E23B53F5}"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93188" name="灯片编号占位符 4"/>
          <p:cNvSpPr>
            <a:spLocks noGrp="1"/>
          </p:cNvSpPr>
          <p:nvPr>
            <p:ph type="sldNum" sz="quarter" idx="5"/>
          </p:nvPr>
        </p:nvSpPr>
        <p:spPr>
          <a:noFill/>
          <a:ln>
            <a:miter lim="800000"/>
            <a:headEnd/>
            <a:tailEnd/>
          </a:ln>
        </p:spPr>
        <p:txBody>
          <a:bodyPr/>
          <a:lstStyle/>
          <a:p>
            <a:pPr>
              <a:buFont typeface="Arial" charset="0"/>
              <a:buNone/>
            </a:pPr>
            <a:fld id="{137E05F5-6BDB-47ED-B4C6-2D08C4D0D3C9}" type="slidenum">
              <a:rPr lang="zh-CN" altLang="en-US" smtClean="0">
                <a:latin typeface="Arial" charset="0"/>
                <a:ea typeface="宋体" charset="-122"/>
              </a:rPr>
              <a:pPr>
                <a:buFont typeface="Arial" charset="0"/>
                <a:buNone/>
              </a:pPr>
              <a:t>33</a:t>
            </a:fld>
            <a:endParaRPr lang="en-US" altLang="zh-CN" sz="1200" smtClean="0">
              <a:latin typeface="Arial" charset="0"/>
              <a:ea typeface="宋体" charset="-12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幻灯片图像占位符 1"/>
          <p:cNvSpPr>
            <a:spLocks noGrp="1" noRot="1" noChangeAspect="1"/>
          </p:cNvSpPr>
          <p:nvPr>
            <p:ph type="sldImg"/>
          </p:nvPr>
        </p:nvSpPr>
        <p:spPr/>
      </p:sp>
      <p:sp>
        <p:nvSpPr>
          <p:cNvPr id="95234"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本法第二章规定了食品小作坊小餐饮申请受理、现场核查、审批决定所需的工作程序和时限要求，同样适用于变更、延续、补办与注销等工作，相关工作程序参照第二章的有关规定执行。</a:t>
            </a:r>
          </a:p>
        </p:txBody>
      </p:sp>
      <p:sp>
        <p:nvSpPr>
          <p:cNvPr id="95235" name="日期占位符 3"/>
          <p:cNvSpPr>
            <a:spLocks noGrp="1"/>
          </p:cNvSpPr>
          <p:nvPr>
            <p:ph type="dt" sz="quarter" idx="1"/>
          </p:nvPr>
        </p:nvSpPr>
        <p:spPr>
          <a:noFill/>
          <a:ln>
            <a:miter lim="800000"/>
            <a:headEnd/>
            <a:tailEnd/>
          </a:ln>
        </p:spPr>
        <p:txBody>
          <a:bodyPr/>
          <a:lstStyle/>
          <a:p>
            <a:pPr>
              <a:buFont typeface="Arial" charset="0"/>
              <a:buNone/>
            </a:pPr>
            <a:fld id="{539BE691-8000-46FF-930A-F139E57A827B}"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95236" name="灯片编号占位符 4"/>
          <p:cNvSpPr>
            <a:spLocks noGrp="1"/>
          </p:cNvSpPr>
          <p:nvPr>
            <p:ph type="sldNum" sz="quarter" idx="5"/>
          </p:nvPr>
        </p:nvSpPr>
        <p:spPr>
          <a:noFill/>
          <a:ln>
            <a:miter lim="800000"/>
            <a:headEnd/>
            <a:tailEnd/>
          </a:ln>
        </p:spPr>
        <p:txBody>
          <a:bodyPr/>
          <a:lstStyle/>
          <a:p>
            <a:pPr>
              <a:buFont typeface="Arial" charset="0"/>
              <a:buNone/>
            </a:pPr>
            <a:fld id="{578BE198-505E-477C-A418-47A4AAB44BA3}" type="slidenum">
              <a:rPr lang="zh-CN" altLang="en-US" smtClean="0">
                <a:latin typeface="Arial" charset="0"/>
                <a:ea typeface="宋体" charset="-122"/>
              </a:rPr>
              <a:pPr>
                <a:buFont typeface="Arial" charset="0"/>
                <a:buNone/>
              </a:pPr>
              <a:t>34</a:t>
            </a:fld>
            <a:endParaRPr lang="en-US" altLang="zh-CN" sz="1200" smtClean="0">
              <a:latin typeface="Arial" charset="0"/>
              <a:ea typeface="宋体" charset="-12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幻灯片图像占位符 1"/>
          <p:cNvSpPr>
            <a:spLocks noGrp="1" noRot="1" noChangeAspect="1"/>
          </p:cNvSpPr>
          <p:nvPr>
            <p:ph type="sldImg"/>
          </p:nvPr>
        </p:nvSpPr>
        <p:spPr/>
      </p:sp>
      <p:sp>
        <p:nvSpPr>
          <p:cNvPr id="97282"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监督检查包括两个方面的内容：一是对登记机关的登记工作的合规性监督检查；二是对食品小作坊小餐饮持续保持情况进行监督检查，如日常监督检查、监督抽检、专项监督检查等</a:t>
            </a:r>
          </a:p>
        </p:txBody>
      </p:sp>
      <p:sp>
        <p:nvSpPr>
          <p:cNvPr id="97283" name="日期占位符 3"/>
          <p:cNvSpPr>
            <a:spLocks noGrp="1"/>
          </p:cNvSpPr>
          <p:nvPr>
            <p:ph type="dt" sz="quarter" idx="1"/>
          </p:nvPr>
        </p:nvSpPr>
        <p:spPr>
          <a:noFill/>
          <a:ln>
            <a:miter lim="800000"/>
            <a:headEnd/>
            <a:tailEnd/>
          </a:ln>
        </p:spPr>
        <p:txBody>
          <a:bodyPr/>
          <a:lstStyle/>
          <a:p>
            <a:pPr>
              <a:buFont typeface="Arial" charset="0"/>
              <a:buNone/>
            </a:pPr>
            <a:fld id="{05864C91-D9C9-466E-ABB6-5153E0F98451}"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97284" name="灯片编号占位符 4"/>
          <p:cNvSpPr>
            <a:spLocks noGrp="1"/>
          </p:cNvSpPr>
          <p:nvPr>
            <p:ph type="sldNum" sz="quarter" idx="5"/>
          </p:nvPr>
        </p:nvSpPr>
        <p:spPr>
          <a:noFill/>
          <a:ln>
            <a:miter lim="800000"/>
            <a:headEnd/>
            <a:tailEnd/>
          </a:ln>
        </p:spPr>
        <p:txBody>
          <a:bodyPr/>
          <a:lstStyle/>
          <a:p>
            <a:pPr>
              <a:buFont typeface="Arial" charset="0"/>
              <a:buNone/>
            </a:pPr>
            <a:fld id="{60F14794-9B11-46D2-9EAB-6D9E7E1E2D56}" type="slidenum">
              <a:rPr lang="zh-CN" altLang="en-US" smtClean="0">
                <a:latin typeface="Arial" charset="0"/>
                <a:ea typeface="宋体" charset="-122"/>
              </a:rPr>
              <a:pPr>
                <a:buFont typeface="Arial" charset="0"/>
                <a:buNone/>
              </a:pPr>
              <a:t>35</a:t>
            </a:fld>
            <a:endParaRPr lang="en-US" altLang="zh-CN" sz="1200" smtClean="0">
              <a:latin typeface="Arial" charset="0"/>
              <a:ea typeface="宋体" charset="-12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幻灯片图像占位符 1"/>
          <p:cNvSpPr>
            <a:spLocks noGrp="1" noRot="1" noChangeAspect="1"/>
          </p:cNvSpPr>
          <p:nvPr>
            <p:ph type="sldImg"/>
          </p:nvPr>
        </p:nvSpPr>
        <p:spPr/>
      </p:sp>
      <p:sp>
        <p:nvSpPr>
          <p:cNvPr id="99330"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档案内容包括申请材料、现场核查材料、审批材料。登记证复印件。</a:t>
            </a:r>
          </a:p>
        </p:txBody>
      </p:sp>
      <p:sp>
        <p:nvSpPr>
          <p:cNvPr id="99331" name="日期占位符 3"/>
          <p:cNvSpPr>
            <a:spLocks noGrp="1"/>
          </p:cNvSpPr>
          <p:nvPr>
            <p:ph type="dt" sz="quarter" idx="1"/>
          </p:nvPr>
        </p:nvSpPr>
        <p:spPr>
          <a:noFill/>
          <a:ln>
            <a:miter lim="800000"/>
            <a:headEnd/>
            <a:tailEnd/>
          </a:ln>
        </p:spPr>
        <p:txBody>
          <a:bodyPr/>
          <a:lstStyle/>
          <a:p>
            <a:pPr>
              <a:buFont typeface="Arial" charset="0"/>
              <a:buNone/>
            </a:pPr>
            <a:fld id="{0B51C5CC-3D40-41FD-8B8F-3A4FAD7BDA36}"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99332" name="灯片编号占位符 4"/>
          <p:cNvSpPr>
            <a:spLocks noGrp="1"/>
          </p:cNvSpPr>
          <p:nvPr>
            <p:ph type="sldNum" sz="quarter" idx="5"/>
          </p:nvPr>
        </p:nvSpPr>
        <p:spPr>
          <a:noFill/>
          <a:ln>
            <a:miter lim="800000"/>
            <a:headEnd/>
            <a:tailEnd/>
          </a:ln>
        </p:spPr>
        <p:txBody>
          <a:bodyPr/>
          <a:lstStyle/>
          <a:p>
            <a:pPr>
              <a:buFont typeface="Arial" charset="0"/>
              <a:buNone/>
            </a:pPr>
            <a:fld id="{BD14853C-F920-4CD4-8093-C8A86ABA0345}" type="slidenum">
              <a:rPr lang="zh-CN" altLang="en-US" smtClean="0">
                <a:latin typeface="Arial" charset="0"/>
                <a:ea typeface="宋体" charset="-122"/>
              </a:rPr>
              <a:pPr>
                <a:buFont typeface="Arial" charset="0"/>
                <a:buNone/>
              </a:pPr>
              <a:t>36</a:t>
            </a:fld>
            <a:endParaRPr lang="en-US" altLang="zh-CN" sz="1200" smtClean="0">
              <a:latin typeface="Arial" charset="0"/>
              <a:ea typeface="宋体" charset="-12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幻灯片图像占位符 1"/>
          <p:cNvSpPr>
            <a:spLocks noGrp="1" noRot="1" noChangeAspect="1"/>
          </p:cNvSpPr>
          <p:nvPr>
            <p:ph type="sldImg"/>
          </p:nvPr>
        </p:nvSpPr>
        <p:spPr/>
      </p:sp>
      <p:sp>
        <p:nvSpPr>
          <p:cNvPr id="102402"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原按照当地的有关规定已经是备案或登记的，应按照</a:t>
            </a:r>
            <a:r>
              <a:rPr lang="en-US" altLang="zh-CN" smtClean="0">
                <a:latin typeface="Arial" charset="0"/>
              </a:rPr>
              <a:t>《</a:t>
            </a:r>
            <a:r>
              <a:rPr lang="zh-CN" altLang="en-US" smtClean="0">
                <a:latin typeface="Arial" charset="0"/>
              </a:rPr>
              <a:t>条例</a:t>
            </a:r>
            <a:r>
              <a:rPr lang="en-US" altLang="zh-CN" smtClean="0">
                <a:latin typeface="Arial" charset="0"/>
              </a:rPr>
              <a:t>》</a:t>
            </a:r>
            <a:r>
              <a:rPr lang="zh-CN" altLang="en-US" smtClean="0">
                <a:latin typeface="Arial" charset="0"/>
              </a:rPr>
              <a:t>统一实施登记。</a:t>
            </a:r>
          </a:p>
        </p:txBody>
      </p:sp>
      <p:sp>
        <p:nvSpPr>
          <p:cNvPr id="102403" name="日期占位符 3"/>
          <p:cNvSpPr>
            <a:spLocks noGrp="1"/>
          </p:cNvSpPr>
          <p:nvPr>
            <p:ph type="dt" sz="quarter" idx="1"/>
          </p:nvPr>
        </p:nvSpPr>
        <p:spPr>
          <a:noFill/>
          <a:ln>
            <a:miter lim="800000"/>
            <a:headEnd/>
            <a:tailEnd/>
          </a:ln>
        </p:spPr>
        <p:txBody>
          <a:bodyPr/>
          <a:lstStyle/>
          <a:p>
            <a:pPr>
              <a:buFont typeface="Arial" charset="0"/>
              <a:buNone/>
            </a:pPr>
            <a:fld id="{1CE63B2C-CA91-4663-9633-6D65FAA71801}"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102404" name="灯片编号占位符 4"/>
          <p:cNvSpPr>
            <a:spLocks noGrp="1"/>
          </p:cNvSpPr>
          <p:nvPr>
            <p:ph type="sldNum" sz="quarter" idx="5"/>
          </p:nvPr>
        </p:nvSpPr>
        <p:spPr>
          <a:noFill/>
          <a:ln>
            <a:miter lim="800000"/>
            <a:headEnd/>
            <a:tailEnd/>
          </a:ln>
        </p:spPr>
        <p:txBody>
          <a:bodyPr/>
          <a:lstStyle/>
          <a:p>
            <a:pPr>
              <a:buFont typeface="Arial" charset="0"/>
              <a:buNone/>
            </a:pPr>
            <a:fld id="{1A9EE0A3-CA8B-47C9-880C-9A9E97DE3387}" type="slidenum">
              <a:rPr lang="zh-CN" altLang="en-US" smtClean="0">
                <a:latin typeface="Arial" charset="0"/>
                <a:ea typeface="宋体" charset="-122"/>
              </a:rPr>
              <a:pPr>
                <a:buFont typeface="Arial" charset="0"/>
                <a:buNone/>
              </a:pPr>
              <a:t>38</a:t>
            </a:fld>
            <a:endParaRPr lang="en-US" altLang="zh-CN" sz="1200" smtClean="0">
              <a:latin typeface="Arial" charset="0"/>
              <a:ea typeface="宋体" charset="-12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幻灯片图像占位符 1"/>
          <p:cNvSpPr>
            <a:spLocks noGrp="1" noRot="1" noChangeAspect="1"/>
          </p:cNvSpPr>
          <p:nvPr>
            <p:ph type="sldImg"/>
          </p:nvPr>
        </p:nvSpPr>
        <p:spPr/>
      </p:sp>
      <p:sp>
        <p:nvSpPr>
          <p:cNvPr id="106498"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endParaRPr lang="zh-CN" altLang="en-US" smtClean="0">
              <a:latin typeface="Arial" charset="0"/>
            </a:endParaRPr>
          </a:p>
        </p:txBody>
      </p:sp>
      <p:sp>
        <p:nvSpPr>
          <p:cNvPr id="106499" name="日期占位符 3"/>
          <p:cNvSpPr>
            <a:spLocks noGrp="1"/>
          </p:cNvSpPr>
          <p:nvPr>
            <p:ph type="dt" sz="quarter" idx="1"/>
          </p:nvPr>
        </p:nvSpPr>
        <p:spPr>
          <a:noFill/>
          <a:ln>
            <a:miter lim="800000"/>
            <a:headEnd/>
            <a:tailEnd/>
          </a:ln>
        </p:spPr>
        <p:txBody>
          <a:bodyPr/>
          <a:lstStyle/>
          <a:p>
            <a:pPr>
              <a:buFont typeface="Arial" charset="0"/>
              <a:buNone/>
            </a:pPr>
            <a:fld id="{297299B6-7E6C-492A-BEEB-0BF2A81BA311}"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106500" name="灯片编号占位符 4"/>
          <p:cNvSpPr>
            <a:spLocks noGrp="1"/>
          </p:cNvSpPr>
          <p:nvPr>
            <p:ph type="sldNum" sz="quarter" idx="5"/>
          </p:nvPr>
        </p:nvSpPr>
        <p:spPr>
          <a:noFill/>
          <a:ln>
            <a:miter lim="800000"/>
            <a:headEnd/>
            <a:tailEnd/>
          </a:ln>
        </p:spPr>
        <p:txBody>
          <a:bodyPr/>
          <a:lstStyle/>
          <a:p>
            <a:pPr>
              <a:buFont typeface="Arial" charset="0"/>
              <a:buNone/>
            </a:pPr>
            <a:fld id="{81755019-E120-46C6-AA1E-1E311C19CD27}" type="slidenum">
              <a:rPr lang="zh-CN" altLang="en-US" smtClean="0">
                <a:latin typeface="Arial" charset="0"/>
                <a:ea typeface="宋体" charset="-122"/>
              </a:rPr>
              <a:pPr>
                <a:buFont typeface="Arial" charset="0"/>
                <a:buNone/>
              </a:pPr>
              <a:t>39</a:t>
            </a:fld>
            <a:endParaRPr lang="en-US" altLang="zh-CN" sz="1200" smtClean="0">
              <a:latin typeface="Arial" charset="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幻灯片图像占位符 1"/>
          <p:cNvSpPr>
            <a:spLocks noGrp="1" noRot="1" noChangeAspect="1"/>
          </p:cNvSpPr>
          <p:nvPr>
            <p:ph type="sldImg"/>
          </p:nvPr>
        </p:nvSpPr>
        <p:spPr/>
      </p:sp>
      <p:sp>
        <p:nvSpPr>
          <p:cNvPr id="34818"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下面将演示申报和打证系统。</a:t>
            </a:r>
          </a:p>
        </p:txBody>
      </p:sp>
      <p:sp>
        <p:nvSpPr>
          <p:cNvPr id="34819" name="日期占位符 3"/>
          <p:cNvSpPr>
            <a:spLocks noGrp="1"/>
          </p:cNvSpPr>
          <p:nvPr>
            <p:ph type="dt" sz="quarter" idx="1"/>
          </p:nvPr>
        </p:nvSpPr>
        <p:spPr>
          <a:noFill/>
          <a:ln>
            <a:miter lim="800000"/>
            <a:headEnd/>
            <a:tailEnd/>
          </a:ln>
        </p:spPr>
        <p:txBody>
          <a:bodyPr/>
          <a:lstStyle/>
          <a:p>
            <a:pPr>
              <a:buFont typeface="Arial" charset="0"/>
              <a:buNone/>
            </a:pPr>
            <a:fld id="{C4071B05-E300-4735-842B-A3C7CC4E30D5}"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34820" name="灯片编号占位符 4"/>
          <p:cNvSpPr>
            <a:spLocks noGrp="1"/>
          </p:cNvSpPr>
          <p:nvPr>
            <p:ph type="sldNum" sz="quarter" idx="5"/>
          </p:nvPr>
        </p:nvSpPr>
        <p:spPr>
          <a:noFill/>
          <a:ln>
            <a:miter lim="800000"/>
            <a:headEnd/>
            <a:tailEnd/>
          </a:ln>
        </p:spPr>
        <p:txBody>
          <a:bodyPr/>
          <a:lstStyle/>
          <a:p>
            <a:pPr>
              <a:buFont typeface="Arial" charset="0"/>
              <a:buNone/>
            </a:pPr>
            <a:fld id="{33C6B1EA-FE51-45E7-953E-5001593B79F6}" type="slidenum">
              <a:rPr lang="zh-CN" altLang="en-US" smtClean="0">
                <a:latin typeface="Arial" charset="0"/>
                <a:ea typeface="宋体" charset="-122"/>
              </a:rPr>
              <a:pPr>
                <a:buFont typeface="Arial" charset="0"/>
                <a:buNone/>
              </a:pPr>
              <a:t>4</a:t>
            </a:fld>
            <a:endParaRPr lang="en-US" altLang="zh-CN" sz="1200" smtClean="0">
              <a:latin typeface="Arial" charset="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幻灯片图像占位符 1"/>
          <p:cNvSpPr>
            <a:spLocks noGrp="1" noRot="1" noChangeAspect="1"/>
          </p:cNvSpPr>
          <p:nvPr>
            <p:ph type="sldImg"/>
          </p:nvPr>
        </p:nvSpPr>
        <p:spPr/>
      </p:sp>
      <p:sp>
        <p:nvSpPr>
          <p:cNvPr id="36866"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（一）适用范围。“三小”条例对“三小”的监督管理规定得比较明确具体，</a:t>
            </a:r>
            <a:r>
              <a:rPr lang="en-US" altLang="zh-CN" smtClean="0">
                <a:latin typeface="Arial" charset="0"/>
              </a:rPr>
              <a:t>《</a:t>
            </a:r>
            <a:r>
              <a:rPr lang="zh-CN" altLang="en-US" smtClean="0">
                <a:latin typeface="Arial" charset="0"/>
              </a:rPr>
              <a:t>办法</a:t>
            </a:r>
            <a:r>
              <a:rPr lang="en-US" altLang="zh-CN" smtClean="0">
                <a:latin typeface="Arial" charset="0"/>
              </a:rPr>
              <a:t>》</a:t>
            </a:r>
            <a:r>
              <a:rPr lang="zh-CN" altLang="en-US" smtClean="0">
                <a:latin typeface="Arial" charset="0"/>
              </a:rPr>
              <a:t>不再对食品小作坊、小餐饮的监督管理重复规定。限于对我省食品小作坊、小餐饮登记管理工作进行规范（第二条）。</a:t>
            </a:r>
          </a:p>
          <a:p>
            <a:r>
              <a:rPr lang="zh-CN" altLang="en-US" smtClean="0">
                <a:latin typeface="Arial" charset="0"/>
              </a:rPr>
              <a:t>（二）两项原则。</a:t>
            </a:r>
            <a:r>
              <a:rPr lang="zh-CN" altLang="en-US" b="1" smtClean="0">
                <a:latin typeface="Arial" charset="0"/>
              </a:rPr>
              <a:t>一是权责明确，事权下移。</a:t>
            </a:r>
            <a:r>
              <a:rPr lang="en-US" altLang="zh-CN" smtClean="0">
                <a:latin typeface="Arial" charset="0"/>
              </a:rPr>
              <a:t>《</a:t>
            </a:r>
            <a:r>
              <a:rPr lang="zh-CN" altLang="en-US" smtClean="0">
                <a:latin typeface="Arial" charset="0"/>
              </a:rPr>
              <a:t>办法</a:t>
            </a:r>
            <a:r>
              <a:rPr lang="en-US" altLang="zh-CN" smtClean="0">
                <a:latin typeface="Arial" charset="0"/>
              </a:rPr>
              <a:t>》</a:t>
            </a:r>
            <a:r>
              <a:rPr lang="zh-CN" altLang="en-US" smtClean="0">
                <a:latin typeface="Arial" charset="0"/>
              </a:rPr>
              <a:t>规定，省局负责指导食品小作坊、小餐饮登记管理工作。市局负责组织、指导登记管理工作。县级局具体负责实施登记管理工作，并对食品小作坊、小餐饮生产经营条件保持情况进行合规性监督检查，建立档案管理制度，向社会公布登记管理信息，便于公众查询等（第七条、第三十条、第三十一条、第三十二条）。</a:t>
            </a:r>
            <a:r>
              <a:rPr lang="zh-CN" altLang="en-US" b="1" smtClean="0">
                <a:latin typeface="Arial" charset="0"/>
              </a:rPr>
              <a:t>二是公开便捷，方便群众。</a:t>
            </a:r>
            <a:r>
              <a:rPr lang="en-US" altLang="zh-CN" smtClean="0">
                <a:latin typeface="Arial" charset="0"/>
              </a:rPr>
              <a:t>《</a:t>
            </a:r>
            <a:r>
              <a:rPr lang="zh-CN" altLang="en-US" smtClean="0">
                <a:latin typeface="Arial" charset="0"/>
              </a:rPr>
              <a:t>办法</a:t>
            </a:r>
            <a:r>
              <a:rPr lang="en-US" altLang="zh-CN" smtClean="0">
                <a:latin typeface="Arial" charset="0"/>
              </a:rPr>
              <a:t>》</a:t>
            </a:r>
            <a:r>
              <a:rPr lang="zh-CN" altLang="en-US" smtClean="0">
                <a:latin typeface="Arial" charset="0"/>
              </a:rPr>
              <a:t>规定登记机关要在网站或登记受理场所公开登记程序、材料目录、申请书文本和填报式样等，方便申请人查询和办证。同时，考虑到从业人员文化素质实际，规定既可以进行纸质申请，又可以进行网上申请，并鼓励申请人通过网络提出登记申请，提高办证效率（第八条、第九条）。</a:t>
            </a:r>
            <a:endParaRPr lang="en-US" altLang="zh-CN" smtClean="0">
              <a:latin typeface="Arial" charset="0"/>
            </a:endParaRPr>
          </a:p>
          <a:p>
            <a:endParaRPr lang="en-US" altLang="zh-CN" smtClean="0">
              <a:latin typeface="Arial" charset="0"/>
            </a:endParaRPr>
          </a:p>
          <a:p>
            <a:endParaRPr lang="en-US" altLang="zh-CN" smtClean="0">
              <a:latin typeface="Arial" charset="0"/>
            </a:endParaRPr>
          </a:p>
          <a:p>
            <a:endParaRPr lang="en-US" altLang="zh-CN" smtClean="0">
              <a:latin typeface="Arial" charset="0"/>
            </a:endParaRPr>
          </a:p>
          <a:p>
            <a:endParaRPr lang="en-US" altLang="zh-CN" smtClean="0">
              <a:latin typeface="Arial" charset="0"/>
            </a:endParaRPr>
          </a:p>
          <a:p>
            <a:endParaRPr lang="zh-CN" altLang="en-US" smtClean="0">
              <a:latin typeface="Arial" charset="0"/>
            </a:endParaRPr>
          </a:p>
          <a:p>
            <a:endParaRPr lang="zh-CN" altLang="en-US" smtClean="0">
              <a:latin typeface="Arial" charset="0"/>
            </a:endParaRPr>
          </a:p>
        </p:txBody>
      </p:sp>
      <p:sp>
        <p:nvSpPr>
          <p:cNvPr id="36867" name="日期占位符 3"/>
          <p:cNvSpPr>
            <a:spLocks noGrp="1"/>
          </p:cNvSpPr>
          <p:nvPr>
            <p:ph type="dt" sz="quarter" idx="1"/>
          </p:nvPr>
        </p:nvSpPr>
        <p:spPr>
          <a:noFill/>
          <a:ln>
            <a:miter lim="800000"/>
            <a:headEnd/>
            <a:tailEnd/>
          </a:ln>
        </p:spPr>
        <p:txBody>
          <a:bodyPr/>
          <a:lstStyle/>
          <a:p>
            <a:pPr>
              <a:buFont typeface="Arial" charset="0"/>
              <a:buNone/>
            </a:pPr>
            <a:fld id="{A1B589E3-EAE8-49ED-8181-6E0B427664C4}"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36868" name="灯片编号占位符 4"/>
          <p:cNvSpPr>
            <a:spLocks noGrp="1"/>
          </p:cNvSpPr>
          <p:nvPr>
            <p:ph type="sldNum" sz="quarter" idx="5"/>
          </p:nvPr>
        </p:nvSpPr>
        <p:spPr>
          <a:noFill/>
          <a:ln>
            <a:miter lim="800000"/>
            <a:headEnd/>
            <a:tailEnd/>
          </a:ln>
        </p:spPr>
        <p:txBody>
          <a:bodyPr/>
          <a:lstStyle/>
          <a:p>
            <a:pPr>
              <a:buFont typeface="Arial" charset="0"/>
              <a:buNone/>
            </a:pPr>
            <a:fld id="{7A085B09-77EC-4953-BA4C-F73F26135DF2}" type="slidenum">
              <a:rPr lang="zh-CN" altLang="en-US" smtClean="0">
                <a:latin typeface="Arial" charset="0"/>
                <a:ea typeface="宋体" charset="-122"/>
              </a:rPr>
              <a:pPr>
                <a:buFont typeface="Arial" charset="0"/>
                <a:buNone/>
              </a:pPr>
              <a:t>5</a:t>
            </a:fld>
            <a:endParaRPr lang="en-US" altLang="zh-CN" sz="1200" smtClean="0">
              <a:latin typeface="Arial" charset="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幻灯片图像占位符 1"/>
          <p:cNvSpPr>
            <a:spLocks noGrp="1" noRot="1" noChangeAspect="1"/>
          </p:cNvSpPr>
          <p:nvPr>
            <p:ph type="sldImg"/>
          </p:nvPr>
        </p:nvSpPr>
        <p:spPr/>
      </p:sp>
      <p:sp>
        <p:nvSpPr>
          <p:cNvPr id="38914"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smtClean="0">
                <a:latin typeface="Arial" charset="0"/>
              </a:rPr>
              <a:t>（三）拟解决问题。</a:t>
            </a:r>
            <a:r>
              <a:rPr lang="zh-CN" altLang="en-US" b="1" smtClean="0">
                <a:latin typeface="Arial" charset="0"/>
              </a:rPr>
              <a:t>一是对登记程序进行统一和规范，解决登记程序、文书不统一问题。</a:t>
            </a:r>
            <a:r>
              <a:rPr lang="en-US" altLang="zh-CN" b="1" smtClean="0">
                <a:latin typeface="Arial" charset="0"/>
              </a:rPr>
              <a:t>《</a:t>
            </a:r>
            <a:r>
              <a:rPr lang="zh-CN" altLang="en-US" smtClean="0">
                <a:latin typeface="Arial" charset="0"/>
              </a:rPr>
              <a:t>办法</a:t>
            </a:r>
            <a:r>
              <a:rPr lang="en-US" altLang="zh-CN" smtClean="0">
                <a:latin typeface="Arial" charset="0"/>
              </a:rPr>
              <a:t>》</a:t>
            </a:r>
            <a:r>
              <a:rPr lang="zh-CN" altLang="en-US" smtClean="0">
                <a:latin typeface="Arial" charset="0"/>
              </a:rPr>
              <a:t>对登记主体、需要提交的资料及要求、登记申请处理和发证时限要求等做了进一步明确（第十条、第十一条、第十二条、第十四条）。同时，在配套文件中设计了食品小作坊、小餐饮登记申请书样式。</a:t>
            </a:r>
            <a:r>
              <a:rPr lang="zh-CN" altLang="en-US" b="1" smtClean="0">
                <a:latin typeface="Arial" charset="0"/>
              </a:rPr>
              <a:t>二是对现场核查和核查标准进行统一和规范，解决现场核查标准、内容不统一问题。</a:t>
            </a:r>
            <a:r>
              <a:rPr lang="zh-CN" altLang="en-US" smtClean="0">
                <a:latin typeface="Arial" charset="0"/>
              </a:rPr>
              <a:t>规定“需要现场核查的，县级局指派</a:t>
            </a:r>
            <a:r>
              <a:rPr lang="en-US" altLang="zh-CN" smtClean="0">
                <a:latin typeface="Arial" charset="0"/>
              </a:rPr>
              <a:t>2</a:t>
            </a:r>
            <a:r>
              <a:rPr lang="zh-CN" altLang="en-US" smtClean="0">
                <a:latin typeface="Arial" charset="0"/>
              </a:rPr>
              <a:t>名或</a:t>
            </a:r>
            <a:r>
              <a:rPr lang="en-US" altLang="zh-CN" smtClean="0">
                <a:latin typeface="Arial" charset="0"/>
              </a:rPr>
              <a:t>2</a:t>
            </a:r>
            <a:r>
              <a:rPr lang="zh-CN" altLang="en-US" smtClean="0">
                <a:latin typeface="Arial" charset="0"/>
              </a:rPr>
              <a:t>名以上核查人员，按照食品小作坊、小餐饮现场核查的相关规定进行，记录现场核查情况，经申请人核对无误后，由核查人员和申请人在现场核查报告上签名或者盖章”（第十三条）。在配套文件中，对现场核查标准和内容进行了细化。</a:t>
            </a:r>
            <a:r>
              <a:rPr lang="zh-CN" altLang="en-US" b="1" smtClean="0">
                <a:latin typeface="Arial" charset="0"/>
              </a:rPr>
              <a:t>三是对登记证变更、延续、补办、注销等程序及要求进行统一和规范，力求便捷和便民。</a:t>
            </a:r>
            <a:r>
              <a:rPr lang="zh-CN" altLang="en-US" smtClean="0">
                <a:latin typeface="Arial" charset="0"/>
              </a:rPr>
              <a:t>申请变更只需提交变更申请表、登记证原件等，变更的新证编号不变（第二十一条、第二十二条）。申请延续只需提交延续申请表、登记证原件、负责人身份证；申请人声明生产经营条件未发生变化，可以不进行现场核查，直接换发新证（第二十四条、第二十五条）。</a:t>
            </a:r>
            <a:r>
              <a:rPr lang="en-US" altLang="zh-CN" smtClean="0">
                <a:latin typeface="Arial" charset="0"/>
              </a:rPr>
              <a:t>《</a:t>
            </a:r>
            <a:r>
              <a:rPr lang="zh-CN" altLang="en-US" smtClean="0">
                <a:latin typeface="Arial" charset="0"/>
              </a:rPr>
              <a:t>办法</a:t>
            </a:r>
            <a:r>
              <a:rPr lang="en-US" altLang="zh-CN" smtClean="0">
                <a:latin typeface="Arial" charset="0"/>
              </a:rPr>
              <a:t>》</a:t>
            </a:r>
            <a:r>
              <a:rPr lang="zh-CN" altLang="en-US" smtClean="0">
                <a:latin typeface="Arial" charset="0"/>
              </a:rPr>
              <a:t>还对登记证注销的七种情形做了列举，便于操作（第二十九条）。在配套文件中，对变更、延续、补证、注销等所需文书设计了样式。</a:t>
            </a:r>
            <a:endParaRPr lang="en-US" altLang="zh-CN" smtClean="0">
              <a:latin typeface="Arial" charset="0"/>
            </a:endParaRPr>
          </a:p>
          <a:p>
            <a:endParaRPr lang="en-US" altLang="zh-CN" smtClean="0">
              <a:latin typeface="Arial" charset="0"/>
            </a:endParaRPr>
          </a:p>
        </p:txBody>
      </p:sp>
      <p:sp>
        <p:nvSpPr>
          <p:cNvPr id="38915" name="日期占位符 3"/>
          <p:cNvSpPr>
            <a:spLocks noGrp="1"/>
          </p:cNvSpPr>
          <p:nvPr>
            <p:ph type="dt" sz="quarter" idx="1"/>
          </p:nvPr>
        </p:nvSpPr>
        <p:spPr>
          <a:noFill/>
          <a:ln>
            <a:miter lim="800000"/>
            <a:headEnd/>
            <a:tailEnd/>
          </a:ln>
        </p:spPr>
        <p:txBody>
          <a:bodyPr/>
          <a:lstStyle/>
          <a:p>
            <a:pPr>
              <a:buFont typeface="Arial" charset="0"/>
              <a:buNone/>
            </a:pPr>
            <a:fld id="{8F2DDD3E-3014-4DFB-A869-5DEF3E4F5859}"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38916" name="灯片编号占位符 4"/>
          <p:cNvSpPr>
            <a:spLocks noGrp="1"/>
          </p:cNvSpPr>
          <p:nvPr>
            <p:ph type="sldNum" sz="quarter" idx="5"/>
          </p:nvPr>
        </p:nvSpPr>
        <p:spPr>
          <a:noFill/>
          <a:ln>
            <a:miter lim="800000"/>
            <a:headEnd/>
            <a:tailEnd/>
          </a:ln>
        </p:spPr>
        <p:txBody>
          <a:bodyPr/>
          <a:lstStyle/>
          <a:p>
            <a:pPr>
              <a:buFont typeface="Arial" charset="0"/>
              <a:buNone/>
            </a:pPr>
            <a:fld id="{2D3C89F3-5627-485A-8A2F-9669EC9CCD40}" type="slidenum">
              <a:rPr lang="zh-CN" altLang="en-US" smtClean="0">
                <a:latin typeface="Arial" charset="0"/>
                <a:ea typeface="宋体" charset="-122"/>
              </a:rPr>
              <a:pPr>
                <a:buFont typeface="Arial" charset="0"/>
                <a:buNone/>
              </a:pPr>
              <a:t>6</a:t>
            </a:fld>
            <a:endParaRPr lang="en-US" altLang="zh-CN" sz="1200" smtClean="0">
              <a:latin typeface="Arial" charset="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p:sp>
      <p:sp>
        <p:nvSpPr>
          <p:cNvPr id="40962" name="备注占位符 2"/>
          <p:cNvSpPr>
            <a:spLocks noGrp="1"/>
          </p:cNvSpPr>
          <p:nvPr>
            <p:ph type="body" idx="1"/>
          </p:nvPr>
        </p:nvSpPr>
        <p:spPr bwMode="auto">
          <a:xfrm>
            <a:off x="666750" y="4714875"/>
            <a:ext cx="5335588" cy="4467225"/>
          </a:xfrm>
          <a:prstGeom prst="rect">
            <a:avLst/>
          </a:prstGeom>
          <a:noFill/>
          <a:ln>
            <a:miter lim="800000"/>
            <a:headEnd/>
            <a:tailEnd/>
          </a:ln>
        </p:spPr>
        <p:txBody>
          <a:bodyPr/>
          <a:lstStyle/>
          <a:p>
            <a:r>
              <a:rPr lang="zh-CN" altLang="en-US" b="1" smtClean="0">
                <a:latin typeface="Arial" charset="0"/>
              </a:rPr>
              <a:t>（四）关于登记证。</a:t>
            </a:r>
            <a:r>
              <a:rPr lang="en-US" altLang="zh-CN" smtClean="0">
                <a:latin typeface="Arial" charset="0"/>
              </a:rPr>
              <a:t>《</a:t>
            </a:r>
            <a:r>
              <a:rPr lang="zh-CN" altLang="en-US" smtClean="0">
                <a:latin typeface="Arial" charset="0"/>
              </a:rPr>
              <a:t>办法</a:t>
            </a:r>
            <a:r>
              <a:rPr lang="en-US" altLang="zh-CN" smtClean="0">
                <a:latin typeface="Arial" charset="0"/>
              </a:rPr>
              <a:t>》</a:t>
            </a:r>
            <a:r>
              <a:rPr lang="zh-CN" altLang="en-US" smtClean="0">
                <a:latin typeface="Arial" charset="0"/>
              </a:rPr>
              <a:t>将食品小作坊小餐饮“二合一”合为一证，名称统一为“食品小作坊小餐饮登记证”。</a:t>
            </a:r>
            <a:r>
              <a:rPr lang="zh-CN" altLang="en-US" b="1" smtClean="0">
                <a:latin typeface="Arial" charset="0"/>
              </a:rPr>
              <a:t>一是明确了登记证内容。</a:t>
            </a:r>
            <a:r>
              <a:rPr lang="zh-CN" altLang="en-US" smtClean="0">
                <a:latin typeface="Arial" charset="0"/>
              </a:rPr>
              <a:t>包括经营者名称、负责人（业主）姓名、社会信用代码或者工商注册登记号、登记证编号、经营地址、经营品种或者项目、有效期、日常监督管理机构、投诉举报电话、发证机关、发证日期、二维码等（第十六条）。</a:t>
            </a:r>
            <a:r>
              <a:rPr lang="zh-CN" altLang="en-US" b="1" smtClean="0">
                <a:latin typeface="Arial" charset="0"/>
              </a:rPr>
              <a:t>二是明确了编号规则。</a:t>
            </a:r>
            <a:r>
              <a:rPr lang="zh-CN" altLang="en-US" smtClean="0">
                <a:latin typeface="Arial" charset="0"/>
              </a:rPr>
              <a:t>编号分别由“小作坊</a:t>
            </a:r>
            <a:r>
              <a:rPr lang="en-US" altLang="zh-CN" smtClean="0">
                <a:latin typeface="Arial" charset="0"/>
              </a:rPr>
              <a:t>Z”</a:t>
            </a:r>
            <a:r>
              <a:rPr lang="zh-CN" altLang="en-US" smtClean="0">
                <a:latin typeface="Arial" charset="0"/>
              </a:rPr>
              <a:t>或者“小餐饮</a:t>
            </a:r>
            <a:r>
              <a:rPr lang="en-US" altLang="zh-CN" smtClean="0">
                <a:latin typeface="Arial" charset="0"/>
              </a:rPr>
              <a:t>C”</a:t>
            </a:r>
            <a:r>
              <a:rPr lang="zh-CN" altLang="en-US" smtClean="0">
                <a:latin typeface="Arial" charset="0"/>
              </a:rPr>
              <a:t>和</a:t>
            </a:r>
            <a:r>
              <a:rPr lang="en-US" altLang="zh-CN" smtClean="0">
                <a:latin typeface="Arial" charset="0"/>
              </a:rPr>
              <a:t>9</a:t>
            </a:r>
            <a:r>
              <a:rPr lang="zh-CN" altLang="en-US" smtClean="0">
                <a:latin typeface="Arial" charset="0"/>
              </a:rPr>
              <a:t>位阿拉伯数字组成。数字从左至右依次为：</a:t>
            </a:r>
            <a:r>
              <a:rPr lang="en-US" altLang="zh-CN" smtClean="0">
                <a:latin typeface="Arial" charset="0"/>
              </a:rPr>
              <a:t>2</a:t>
            </a:r>
            <a:r>
              <a:rPr lang="zh-CN" altLang="en-US" smtClean="0">
                <a:latin typeface="Arial" charset="0"/>
              </a:rPr>
              <a:t>位市代码、</a:t>
            </a:r>
            <a:r>
              <a:rPr lang="en-US" altLang="zh-CN" smtClean="0">
                <a:latin typeface="Arial" charset="0"/>
              </a:rPr>
              <a:t>2</a:t>
            </a:r>
            <a:r>
              <a:rPr lang="zh-CN" altLang="en-US" smtClean="0">
                <a:latin typeface="Arial" charset="0"/>
              </a:rPr>
              <a:t>位县（市、区）代码、</a:t>
            </a:r>
            <a:r>
              <a:rPr lang="en-US" altLang="zh-CN" smtClean="0">
                <a:latin typeface="Arial" charset="0"/>
              </a:rPr>
              <a:t>5</a:t>
            </a:r>
            <a:r>
              <a:rPr lang="zh-CN" altLang="en-US" smtClean="0">
                <a:latin typeface="Arial" charset="0"/>
              </a:rPr>
              <a:t>位顺序码，便于统计查询。</a:t>
            </a:r>
            <a:r>
              <a:rPr lang="zh-CN" altLang="en-US" b="1" smtClean="0">
                <a:latin typeface="Arial" charset="0"/>
              </a:rPr>
              <a:t>三是对打证系统使用予以明确。</a:t>
            </a:r>
            <a:r>
              <a:rPr lang="zh-CN" altLang="en-US" smtClean="0">
                <a:latin typeface="Arial" charset="0"/>
              </a:rPr>
              <a:t>规定县级局可以使用省局统一开发的系统，如使用自行开发的系统，应当及时向省局系统传送数据，保证统计查询（第十九条）。</a:t>
            </a:r>
          </a:p>
        </p:txBody>
      </p:sp>
      <p:sp>
        <p:nvSpPr>
          <p:cNvPr id="40963" name="日期占位符 3"/>
          <p:cNvSpPr>
            <a:spLocks noGrp="1"/>
          </p:cNvSpPr>
          <p:nvPr>
            <p:ph type="dt" sz="quarter" idx="1"/>
          </p:nvPr>
        </p:nvSpPr>
        <p:spPr>
          <a:noFill/>
          <a:ln>
            <a:miter lim="800000"/>
            <a:headEnd/>
            <a:tailEnd/>
          </a:ln>
        </p:spPr>
        <p:txBody>
          <a:bodyPr/>
          <a:lstStyle/>
          <a:p>
            <a:pPr>
              <a:buFont typeface="Arial" charset="0"/>
              <a:buNone/>
            </a:pPr>
            <a:fld id="{D2754CA7-8EEA-4E21-A4E8-9E17A9338AC7}"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40964" name="灯片编号占位符 4"/>
          <p:cNvSpPr>
            <a:spLocks noGrp="1"/>
          </p:cNvSpPr>
          <p:nvPr>
            <p:ph type="sldNum" sz="quarter" idx="5"/>
          </p:nvPr>
        </p:nvSpPr>
        <p:spPr>
          <a:noFill/>
          <a:ln>
            <a:miter lim="800000"/>
            <a:headEnd/>
            <a:tailEnd/>
          </a:ln>
        </p:spPr>
        <p:txBody>
          <a:bodyPr/>
          <a:lstStyle/>
          <a:p>
            <a:pPr>
              <a:buFont typeface="Arial" charset="0"/>
              <a:buNone/>
            </a:pPr>
            <a:fld id="{0FEA4259-A70D-419E-9BFB-A93B37C04B16}" type="slidenum">
              <a:rPr lang="zh-CN" altLang="en-US" smtClean="0">
                <a:latin typeface="Arial" charset="0"/>
                <a:ea typeface="宋体" charset="-122"/>
              </a:rPr>
              <a:pPr>
                <a:buFont typeface="Arial" charset="0"/>
                <a:buNone/>
              </a:pPr>
              <a:t>7</a:t>
            </a:fld>
            <a:endParaRPr lang="en-US" altLang="zh-CN" sz="1200" smtClean="0">
              <a:latin typeface="Arial" charset="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p:cNvSpPr>
          <p:nvPr>
            <p:ph type="sldImg"/>
          </p:nvPr>
        </p:nvSpPr>
        <p:spPr/>
      </p:sp>
      <p:sp>
        <p:nvSpPr>
          <p:cNvPr id="43010" name="备注占位符 2"/>
          <p:cNvSpPr>
            <a:spLocks noGrp="1"/>
          </p:cNvSpPr>
          <p:nvPr>
            <p:ph type="body" idx="1"/>
          </p:nvPr>
        </p:nvSpPr>
        <p:spPr bwMode="auto">
          <a:xfrm>
            <a:off x="666750" y="4776788"/>
            <a:ext cx="5335588" cy="3908425"/>
          </a:xfrm>
          <a:prstGeom prst="rect">
            <a:avLst/>
          </a:prstGeom>
          <a:noFill/>
          <a:ln>
            <a:miter lim="800000"/>
            <a:headEnd/>
            <a:tailEnd/>
          </a:ln>
        </p:spPr>
        <p:txBody>
          <a:bodyPr/>
          <a:lstStyle/>
          <a:p>
            <a:r>
              <a:rPr lang="zh-CN" altLang="en-US" b="1" smtClean="0">
                <a:latin typeface="Arial" charset="0"/>
              </a:rPr>
              <a:t>第一章</a:t>
            </a:r>
            <a:r>
              <a:rPr lang="zh-CN" altLang="en-US" smtClean="0">
                <a:latin typeface="Arial" charset="0"/>
              </a:rPr>
              <a:t> 明确了办法的制定目的、依据、适用范围、遵循的原则和省、市、县三级食品药品监管部门事权职责。</a:t>
            </a:r>
            <a:endParaRPr lang="en-US" altLang="zh-CN" smtClean="0">
              <a:latin typeface="Arial" charset="0"/>
            </a:endParaRPr>
          </a:p>
          <a:p>
            <a:r>
              <a:rPr lang="zh-CN" altLang="en-US" b="1" smtClean="0">
                <a:latin typeface="Arial" charset="0"/>
              </a:rPr>
              <a:t>第二章为登记程序</a:t>
            </a:r>
            <a:r>
              <a:rPr lang="zh-CN" altLang="en-US" smtClean="0">
                <a:latin typeface="Arial" charset="0"/>
              </a:rPr>
              <a:t>。本章明确了食品小作坊、小餐饮登记的申请、受理、现场核查、审批发证等相关流程（第十一条至十六条）。</a:t>
            </a:r>
            <a:endParaRPr lang="en-US" altLang="zh-CN" smtClean="0">
              <a:latin typeface="Arial" charset="0"/>
            </a:endParaRPr>
          </a:p>
          <a:p>
            <a:r>
              <a:rPr lang="zh-CN" altLang="en-US" b="1" smtClean="0">
                <a:latin typeface="Arial" charset="0"/>
              </a:rPr>
              <a:t>第三章为登记证管理</a:t>
            </a:r>
            <a:r>
              <a:rPr lang="zh-CN" altLang="en-US" smtClean="0">
                <a:latin typeface="Arial" charset="0"/>
              </a:rPr>
              <a:t>。明确了登记证载明的内容、编号规则、证书式样、打证系统的使用和登记信息的统计查询等。</a:t>
            </a:r>
            <a:endParaRPr lang="en-US" altLang="zh-CN" smtClean="0">
              <a:latin typeface="Arial" charset="0"/>
            </a:endParaRPr>
          </a:p>
          <a:p>
            <a:r>
              <a:rPr lang="zh-CN" altLang="en-US" b="1" smtClean="0">
                <a:latin typeface="Arial" charset="0"/>
              </a:rPr>
              <a:t>第四章为变更、延续、补办与注销</a:t>
            </a:r>
            <a:r>
              <a:rPr lang="zh-CN" altLang="en-US" smtClean="0">
                <a:latin typeface="Arial" charset="0"/>
              </a:rPr>
              <a:t>。相关流程规定</a:t>
            </a:r>
            <a:endParaRPr lang="en-US" altLang="zh-CN" smtClean="0">
              <a:latin typeface="Arial" charset="0"/>
            </a:endParaRPr>
          </a:p>
          <a:p>
            <a:r>
              <a:rPr lang="zh-CN" altLang="en-US" b="1" smtClean="0">
                <a:latin typeface="Arial" charset="0"/>
              </a:rPr>
              <a:t>第五章为监督检查</a:t>
            </a:r>
            <a:r>
              <a:rPr lang="zh-CN" altLang="en-US" smtClean="0">
                <a:latin typeface="Arial" charset="0"/>
              </a:rPr>
              <a:t>。本章明确了县级以上食品药品监管部门实施登记事项应履行的监督检查、建制归档、信息公布、接受监督等义务</a:t>
            </a:r>
            <a:endParaRPr lang="en-US" altLang="zh-CN" smtClean="0">
              <a:latin typeface="Arial" charset="0"/>
            </a:endParaRPr>
          </a:p>
          <a:p>
            <a:r>
              <a:rPr lang="zh-CN" altLang="en-US" b="1" smtClean="0">
                <a:latin typeface="Arial" charset="0"/>
              </a:rPr>
              <a:t>第六章为附则</a:t>
            </a:r>
            <a:r>
              <a:rPr lang="zh-CN" altLang="en-US" smtClean="0">
                <a:latin typeface="Arial" charset="0"/>
              </a:rPr>
              <a:t>，明确了各地制定具体管理办法授权、解释部门、实施日期等。</a:t>
            </a:r>
          </a:p>
        </p:txBody>
      </p:sp>
      <p:sp>
        <p:nvSpPr>
          <p:cNvPr id="43011" name="日期占位符 3"/>
          <p:cNvSpPr>
            <a:spLocks noGrp="1"/>
          </p:cNvSpPr>
          <p:nvPr>
            <p:ph type="dt" sz="quarter" idx="1"/>
          </p:nvPr>
        </p:nvSpPr>
        <p:spPr>
          <a:noFill/>
          <a:ln>
            <a:miter lim="800000"/>
            <a:headEnd/>
            <a:tailEnd/>
          </a:ln>
        </p:spPr>
        <p:txBody>
          <a:bodyPr/>
          <a:lstStyle/>
          <a:p>
            <a:pPr>
              <a:buFont typeface="Arial" charset="0"/>
              <a:buNone/>
            </a:pPr>
            <a:fld id="{E6C3B347-6E87-47C3-ACFA-4648B90BE329}" type="datetime1">
              <a:rPr lang="zh-CN" altLang="en-US" smtClean="0">
                <a:latin typeface="Arial" charset="0"/>
                <a:ea typeface="宋体" charset="-122"/>
              </a:rPr>
              <a:pPr>
                <a:buFont typeface="Arial" charset="0"/>
                <a:buNone/>
              </a:pPr>
              <a:t>2017/7/7 Friday</a:t>
            </a:fld>
            <a:endParaRPr lang="en-US" altLang="zh-CN" sz="1200" smtClean="0">
              <a:latin typeface="Arial" charset="0"/>
              <a:ea typeface="宋体" charset="-122"/>
            </a:endParaRPr>
          </a:p>
        </p:txBody>
      </p:sp>
      <p:sp>
        <p:nvSpPr>
          <p:cNvPr id="43012" name="灯片编号占位符 4"/>
          <p:cNvSpPr>
            <a:spLocks noGrp="1"/>
          </p:cNvSpPr>
          <p:nvPr>
            <p:ph type="sldNum" sz="quarter" idx="5"/>
          </p:nvPr>
        </p:nvSpPr>
        <p:spPr>
          <a:noFill/>
          <a:ln>
            <a:miter lim="800000"/>
            <a:headEnd/>
            <a:tailEnd/>
          </a:ln>
        </p:spPr>
        <p:txBody>
          <a:bodyPr/>
          <a:lstStyle/>
          <a:p>
            <a:pPr>
              <a:buFont typeface="Arial" charset="0"/>
              <a:buNone/>
            </a:pPr>
            <a:fld id="{7BD6D2B8-033E-4F7D-B823-10C6C862CFCA}" type="slidenum">
              <a:rPr lang="zh-CN" altLang="en-US" smtClean="0">
                <a:latin typeface="Arial" charset="0"/>
                <a:ea typeface="宋体" charset="-122"/>
              </a:rPr>
              <a:pPr>
                <a:buFont typeface="Arial" charset="0"/>
                <a:buNone/>
              </a:pPr>
              <a:t>8</a:t>
            </a:fld>
            <a:endParaRPr lang="en-US" altLang="zh-CN" sz="1200" smtClean="0">
              <a:latin typeface="Arial" charset="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p:sp>
      <p:sp>
        <p:nvSpPr>
          <p:cNvPr id="45058" name="Rectangle 3"/>
          <p:cNvSpPr>
            <a:spLocks noGrp="1" noChangeArrowheads="1"/>
          </p:cNvSpPr>
          <p:nvPr>
            <p:ph type="body" idx="1"/>
          </p:nvPr>
        </p:nvSpPr>
        <p:spPr bwMode="auto">
          <a:xfrm>
            <a:off x="666750" y="4714875"/>
            <a:ext cx="5335588" cy="4467225"/>
          </a:xfrm>
          <a:prstGeom prst="rect">
            <a:avLst/>
          </a:prstGeom>
          <a:noFill/>
          <a:ln>
            <a:miter lim="800000"/>
            <a:headEnd/>
            <a:tailEnd/>
          </a:ln>
        </p:spPr>
        <p:txBody>
          <a:bodyPr/>
          <a:lstStyle/>
          <a:p>
            <a:endParaRPr lang="zh-CN"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5" name="矩形 4"/>
          <p:cNvSpPr/>
          <p:nvPr/>
        </p:nvSpPr>
        <p:spPr>
          <a:xfrm>
            <a:off x="-9525" y="6054725"/>
            <a:ext cx="2249488" cy="711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2359025" y="6045200"/>
            <a:ext cx="6784975" cy="711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8" name="标题 7"/>
          <p:cNvSpPr>
            <a:spLocks noGrp="1"/>
          </p:cNvSpPr>
          <p:nvPr>
            <p:ph type="ctrTitle"/>
          </p:nvPr>
        </p:nvSpPr>
        <p:spPr>
          <a:xfrm>
            <a:off x="1333500" y="1441579"/>
            <a:ext cx="6477000" cy="1828800"/>
          </a:xfrm>
        </p:spPr>
        <p:txBody>
          <a:bodyPr anchor="b">
            <a:normAutofit/>
          </a:bodyPr>
          <a:lstStyle>
            <a:lvl1pPr algn="ctr">
              <a:defRPr sz="4400" b="1" cap="all" baseline="0"/>
            </a:lvl1pPr>
          </a:lstStyle>
          <a:p>
            <a:r>
              <a:rPr lang="zh-CN" altLang="en-US" dirty="0" smtClean="0"/>
              <a:t>单击此处编辑母版标题样式</a:t>
            </a:r>
            <a:endParaRPr lang="en-US" dirty="0"/>
          </a:p>
        </p:txBody>
      </p:sp>
      <p:sp>
        <p:nvSpPr>
          <p:cNvPr id="9" name="副标题 8"/>
          <p:cNvSpPr>
            <a:spLocks noGrp="1"/>
          </p:cNvSpPr>
          <p:nvPr>
            <p:ph type="subTitle" idx="1"/>
          </p:nvPr>
        </p:nvSpPr>
        <p:spPr>
          <a:xfrm>
            <a:off x="1219200" y="4379506"/>
            <a:ext cx="6705600" cy="685800"/>
          </a:xfrm>
        </p:spPr>
        <p:txBody>
          <a:bodyPr anchor="ctr">
            <a:noAutofit/>
          </a:bodyPr>
          <a:lstStyle>
            <a:lvl1pPr marL="0" indent="0" algn="ctr">
              <a:buNone/>
              <a:defRPr sz="32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smtClean="0"/>
              <a:t>单击此处编辑母版副标题样式</a:t>
            </a:r>
            <a:endParaRPr lang="en-US" dirty="0"/>
          </a:p>
        </p:txBody>
      </p:sp>
      <p:sp>
        <p:nvSpPr>
          <p:cNvPr id="7" name="页脚占位符 16"/>
          <p:cNvSpPr>
            <a:spLocks noGrp="1"/>
          </p:cNvSpPr>
          <p:nvPr>
            <p:ph type="ftr" sz="quarter" idx="10"/>
          </p:nvPr>
        </p:nvSpPr>
        <p:spPr>
          <a:xfrm>
            <a:off x="2085975" y="236538"/>
            <a:ext cx="5867400" cy="365125"/>
          </a:xfrm>
        </p:spPr>
        <p:txBody>
          <a:bodyPr/>
          <a:lstStyle>
            <a:lvl1pPr algn="r">
              <a:defRPr>
                <a:solidFill>
                  <a:srgbClr val="1F497D"/>
                </a:solidFill>
              </a:defRPr>
            </a:lvl1pPr>
          </a:lstStyle>
          <a:p>
            <a:pPr>
              <a:defRPr/>
            </a:pPr>
            <a:endParaRPr lang="en-US"/>
          </a:p>
        </p:txBody>
      </p:sp>
      <p:sp>
        <p:nvSpPr>
          <p:cNvPr id="10" name="灯片编号占位符 28"/>
          <p:cNvSpPr>
            <a:spLocks noGrp="1"/>
          </p:cNvSpPr>
          <p:nvPr>
            <p:ph type="sldNum" sz="quarter" idx="11"/>
          </p:nvPr>
        </p:nvSpPr>
        <p:spPr>
          <a:xfrm>
            <a:off x="8001000" y="228600"/>
            <a:ext cx="838200" cy="381000"/>
          </a:xfrm>
        </p:spPr>
        <p:txBody>
          <a:bodyPr/>
          <a:lstStyle>
            <a:lvl1pPr>
              <a:defRPr>
                <a:solidFill>
                  <a:srgbClr val="1F497D"/>
                </a:solidFill>
              </a:defRPr>
            </a:lvl1pPr>
          </a:lstStyle>
          <a:p>
            <a:pPr>
              <a:defRPr/>
            </a:pPr>
            <a:fld id="{8A38ABA2-71E0-4880-B041-29952512083C}" type="slidenum">
              <a:rPr lang="zh-CN" altLang="en-US"/>
              <a:pPr>
                <a:defRPr/>
              </a:pPr>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en-US"/>
          </a:p>
        </p:txBody>
      </p:sp>
      <p:sp>
        <p:nvSpPr>
          <p:cNvPr id="6" name="灯片编号占位符 22"/>
          <p:cNvSpPr>
            <a:spLocks noGrp="1"/>
          </p:cNvSpPr>
          <p:nvPr>
            <p:ph type="sldNum" sz="quarter" idx="12"/>
          </p:nvPr>
        </p:nvSpPr>
        <p:spPr/>
        <p:txBody>
          <a:bodyPr/>
          <a:lstStyle>
            <a:lvl1pPr>
              <a:defRPr/>
            </a:lvl1pPr>
          </a:lstStyle>
          <a:p>
            <a:pPr>
              <a:defRPr/>
            </a:pPr>
            <a:fld id="{9030A81F-B00F-4E45-B307-2F5B63CAF0E7}"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4" name="矩形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5" name="矩形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2" name="竖排标题 1"/>
          <p:cNvSpPr>
            <a:spLocks noGrp="1"/>
          </p:cNvSpPr>
          <p:nvPr>
            <p:ph type="title" orient="vert"/>
          </p:nvPr>
        </p:nvSpPr>
        <p:spPr>
          <a:xfrm>
            <a:off x="6553200" y="609600"/>
            <a:ext cx="2057400" cy="5516563"/>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609601"/>
            <a:ext cx="5562600" cy="551656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3"/>
          <p:cNvSpPr>
            <a:spLocks noGrp="1"/>
          </p:cNvSpPr>
          <p:nvPr>
            <p:ph type="dt" sz="half" idx="10"/>
          </p:nvPr>
        </p:nvSpPr>
        <p:spPr>
          <a:xfrm>
            <a:off x="6553200" y="6248400"/>
            <a:ext cx="2209800" cy="365125"/>
          </a:xfrm>
        </p:spPr>
        <p:txBody>
          <a:bodyPr/>
          <a:lstStyle>
            <a:lvl1pPr>
              <a:defRPr/>
            </a:lvl1pPr>
          </a:lstStyle>
          <a:p>
            <a:pPr>
              <a:defRPr/>
            </a:pPr>
            <a:endParaRPr lang="zh-CN" altLang="en-US"/>
          </a:p>
        </p:txBody>
      </p:sp>
      <p:sp>
        <p:nvSpPr>
          <p:cNvPr id="8" name="页脚占位符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灯片编号占位符 5"/>
          <p:cNvSpPr>
            <a:spLocks noGrp="1"/>
          </p:cNvSpPr>
          <p:nvPr>
            <p:ph type="sldNum" sz="quarter" idx="12"/>
          </p:nvPr>
        </p:nvSpPr>
        <p:spPr>
          <a:xfrm rot="5400000">
            <a:off x="5989638" y="144462"/>
            <a:ext cx="533400" cy="244475"/>
          </a:xfrm>
        </p:spPr>
        <p:txBody>
          <a:bodyPr/>
          <a:lstStyle>
            <a:lvl1pPr>
              <a:defRPr/>
            </a:lvl1pPr>
          </a:lstStyle>
          <a:p>
            <a:pPr>
              <a:defRPr/>
            </a:pPr>
            <a:fld id="{ABC59953-52B9-4BA1-A676-42AF731648E3}" type="slidenum">
              <a:rPr lang="zh-CN" altLang="en-US"/>
              <a:pPr>
                <a:defRPr/>
              </a:pPr>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5" name="矩形 4"/>
          <p:cNvSpPr/>
          <p:nvPr/>
        </p:nvSpPr>
        <p:spPr>
          <a:xfrm>
            <a:off x="-9525" y="6054725"/>
            <a:ext cx="2249488" cy="711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2359025" y="6045200"/>
            <a:ext cx="6784975" cy="711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8" name="标题 7"/>
          <p:cNvSpPr>
            <a:spLocks noGrp="1"/>
          </p:cNvSpPr>
          <p:nvPr>
            <p:ph type="ctrTitle"/>
          </p:nvPr>
        </p:nvSpPr>
        <p:spPr>
          <a:xfrm>
            <a:off x="1333500" y="1441579"/>
            <a:ext cx="6477000" cy="1828800"/>
          </a:xfrm>
        </p:spPr>
        <p:txBody>
          <a:bodyPr anchor="b">
            <a:normAutofit/>
          </a:bodyPr>
          <a:lstStyle>
            <a:lvl1pPr algn="ctr">
              <a:defRPr sz="4400" b="1" cap="all" baseline="0"/>
            </a:lvl1pPr>
          </a:lstStyle>
          <a:p>
            <a:r>
              <a:rPr lang="zh-CN" altLang="en-US" dirty="0" smtClean="0"/>
              <a:t>单击此处编辑母版标题样式</a:t>
            </a:r>
            <a:endParaRPr lang="en-US" dirty="0"/>
          </a:p>
        </p:txBody>
      </p:sp>
      <p:sp>
        <p:nvSpPr>
          <p:cNvPr id="9" name="副标题 8"/>
          <p:cNvSpPr>
            <a:spLocks noGrp="1"/>
          </p:cNvSpPr>
          <p:nvPr>
            <p:ph type="subTitle" idx="1"/>
          </p:nvPr>
        </p:nvSpPr>
        <p:spPr>
          <a:xfrm>
            <a:off x="1219200" y="4379506"/>
            <a:ext cx="6705600" cy="685800"/>
          </a:xfrm>
        </p:spPr>
        <p:txBody>
          <a:bodyPr anchor="ctr">
            <a:noAutofit/>
          </a:bodyPr>
          <a:lstStyle>
            <a:lvl1pPr marL="0" indent="0" algn="ctr">
              <a:buNone/>
              <a:defRPr sz="32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smtClean="0"/>
              <a:t>单击此处编辑母版副标题样式</a:t>
            </a:r>
            <a:endParaRPr lang="en-US" dirty="0"/>
          </a:p>
        </p:txBody>
      </p:sp>
      <p:sp>
        <p:nvSpPr>
          <p:cNvPr id="7" name="页脚占位符 16"/>
          <p:cNvSpPr>
            <a:spLocks noGrp="1"/>
          </p:cNvSpPr>
          <p:nvPr>
            <p:ph type="ftr" sz="quarter" idx="10"/>
          </p:nvPr>
        </p:nvSpPr>
        <p:spPr>
          <a:xfrm>
            <a:off x="2085975" y="236538"/>
            <a:ext cx="5867400" cy="365125"/>
          </a:xfrm>
        </p:spPr>
        <p:txBody>
          <a:bodyPr/>
          <a:lstStyle>
            <a:lvl1pPr algn="r">
              <a:defRPr>
                <a:solidFill>
                  <a:srgbClr val="1F497D"/>
                </a:solidFill>
              </a:defRPr>
            </a:lvl1pPr>
          </a:lstStyle>
          <a:p>
            <a:pPr>
              <a:defRPr/>
            </a:pPr>
            <a:endParaRPr lang="en-US"/>
          </a:p>
        </p:txBody>
      </p:sp>
      <p:sp>
        <p:nvSpPr>
          <p:cNvPr id="10" name="灯片编号占位符 28"/>
          <p:cNvSpPr>
            <a:spLocks noGrp="1"/>
          </p:cNvSpPr>
          <p:nvPr>
            <p:ph type="sldNum" sz="quarter" idx="11"/>
          </p:nvPr>
        </p:nvSpPr>
        <p:spPr>
          <a:xfrm>
            <a:off x="8001000" y="228600"/>
            <a:ext cx="838200" cy="381000"/>
          </a:xfrm>
        </p:spPr>
        <p:txBody>
          <a:bodyPr/>
          <a:lstStyle>
            <a:lvl1pPr>
              <a:defRPr>
                <a:solidFill>
                  <a:srgbClr val="1F497D"/>
                </a:solidFill>
              </a:defRPr>
            </a:lvl1pPr>
          </a:lstStyle>
          <a:p>
            <a:pPr>
              <a:defRPr/>
            </a:pPr>
            <a:fld id="{72DE3032-5F5D-4E17-B1C8-3B92168F43FA}" type="slidenum">
              <a:rPr lang="zh-CN" altLang="en-US"/>
              <a:pPr>
                <a:defRPr/>
              </a:pPr>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红蓝3">
    <p:spTree>
      <p:nvGrpSpPr>
        <p:cNvPr id="1" name=""/>
        <p:cNvGrpSpPr/>
        <p:nvPr/>
      </p:nvGrpSpPr>
      <p:grpSpPr>
        <a:xfrm>
          <a:off x="0" y="0"/>
          <a:ext cx="0" cy="0"/>
          <a:chOff x="0" y="0"/>
          <a:chExt cx="0" cy="0"/>
        </a:xfrm>
      </p:grpSpPr>
      <p:sp>
        <p:nvSpPr>
          <p:cNvPr id="2" name="标题 1"/>
          <p:cNvSpPr>
            <a:spLocks noGrp="1"/>
          </p:cNvSpPr>
          <p:nvPr>
            <p:ph type="title"/>
          </p:nvPr>
        </p:nvSpPr>
        <p:spPr>
          <a:xfrm>
            <a:off x="612648" y="228600"/>
            <a:ext cx="8423848" cy="990600"/>
          </a:xfrm>
        </p:spPr>
        <p:txBody>
          <a:bodyPr>
            <a:normAutofit/>
          </a:bodyPr>
          <a:lstStyle>
            <a:lvl1pPr>
              <a:defRPr sz="3600" b="1"/>
            </a:lvl1pPr>
          </a:lstStyle>
          <a:p>
            <a:r>
              <a:rPr lang="zh-CN" altLang="en-US" dirty="0" smtClean="0"/>
              <a:t>单击此处编辑母版标题样式</a:t>
            </a:r>
            <a:endParaRPr lang="en-US" dirty="0"/>
          </a:p>
        </p:txBody>
      </p:sp>
      <p:sp>
        <p:nvSpPr>
          <p:cNvPr id="8" name="内容占位符 7"/>
          <p:cNvSpPr>
            <a:spLocks noGrp="1"/>
          </p:cNvSpPr>
          <p:nvPr>
            <p:ph sz="quarter" idx="1"/>
          </p:nvPr>
        </p:nvSpPr>
        <p:spPr>
          <a:xfrm>
            <a:off x="612648" y="1600200"/>
            <a:ext cx="8153400" cy="4495800"/>
          </a:xfrm>
        </p:spPr>
        <p:txBody>
          <a:bodyPr/>
          <a:lstStyle>
            <a:lvl1pPr marL="0" indent="0">
              <a:buFontTx/>
              <a:buNone/>
              <a:defRPr sz="2800" b="1"/>
            </a:lvl1pPr>
            <a:lvl2pPr marL="640080" indent="-274320">
              <a:buFont typeface="Wingdings" panose="05000000000000000000" pitchFamily="2" charset="2"/>
              <a:buChar char="Ø"/>
              <a:defRPr/>
            </a:lvl2pPr>
            <a:lvl3pPr marL="685800" indent="0">
              <a:buFontTx/>
              <a:buNone/>
              <a:defRPr>
                <a:solidFill>
                  <a:schemeClr val="bg1">
                    <a:lumMod val="50000"/>
                  </a:schemeClr>
                </a:solidFill>
              </a:defRPr>
            </a:lvl3pPr>
            <a:lvl4pPr marL="1600200" indent="-457200">
              <a:buFont typeface="+mj-lt"/>
              <a:buAutoNum type="arabicPeriod"/>
              <a:defRPr/>
            </a:lvl4pPr>
            <a:lvl5pPr marL="1600200" indent="0">
              <a:buFontTx/>
              <a:buNone/>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日期占位符 13"/>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en-US"/>
          </a:p>
        </p:txBody>
      </p:sp>
      <p:sp>
        <p:nvSpPr>
          <p:cNvPr id="6" name="灯片编号占位符 22"/>
          <p:cNvSpPr>
            <a:spLocks noGrp="1"/>
          </p:cNvSpPr>
          <p:nvPr>
            <p:ph type="sldNum" sz="quarter" idx="12"/>
          </p:nvPr>
        </p:nvSpPr>
        <p:spPr/>
        <p:txBody>
          <a:bodyPr/>
          <a:lstStyle>
            <a:lvl1pPr>
              <a:defRPr/>
            </a:lvl1pPr>
          </a:lstStyle>
          <a:p>
            <a:pPr>
              <a:defRPr/>
            </a:pPr>
            <a:fld id="{8342F81C-8149-492F-BF87-AE98D9A4DF70}"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5" name="矩形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3" name="文本占位符 2"/>
          <p:cNvSpPr>
            <a:spLocks noGrp="1"/>
          </p:cNvSpPr>
          <p:nvPr>
            <p:ph type="body" idx="1"/>
          </p:nvPr>
        </p:nvSpPr>
        <p:spPr>
          <a:xfrm>
            <a:off x="1371601"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dirty="0" smtClean="0"/>
              <a:t>单击此处编辑母版文本样式</a:t>
            </a:r>
          </a:p>
        </p:txBody>
      </p:sp>
      <p:sp>
        <p:nvSpPr>
          <p:cNvPr id="2" name="标题 1"/>
          <p:cNvSpPr>
            <a:spLocks noGrp="1"/>
          </p:cNvSpPr>
          <p:nvPr>
            <p:ph type="title"/>
          </p:nvPr>
        </p:nvSpPr>
        <p:spPr>
          <a:xfrm>
            <a:off x="1371600" y="1600200"/>
            <a:ext cx="7620000" cy="990600"/>
          </a:xfrm>
        </p:spPr>
        <p:txBody>
          <a:bodyPr>
            <a:normAutofit/>
          </a:bodyPr>
          <a:lstStyle>
            <a:lvl1pPr algn="l">
              <a:buNone/>
              <a:defRPr sz="3600" b="0" cap="none">
                <a:solidFill>
                  <a:srgbClr val="FFFFFF"/>
                </a:solidFill>
              </a:defRPr>
            </a:lvl1pPr>
          </a:lstStyle>
          <a:p>
            <a:r>
              <a:rPr lang="zh-CN" altLang="en-US" dirty="0" smtClean="0"/>
              <a:t>单击此处编辑母版标题样式</a:t>
            </a:r>
            <a:endParaRPr lang="en-US" dirty="0"/>
          </a:p>
        </p:txBody>
      </p:sp>
      <p:sp>
        <p:nvSpPr>
          <p:cNvPr id="7" name="日期占位符 11"/>
          <p:cNvSpPr>
            <a:spLocks noGrp="1"/>
          </p:cNvSpPr>
          <p:nvPr>
            <p:ph type="dt" sz="half" idx="10"/>
          </p:nvPr>
        </p:nvSpPr>
        <p:spPr/>
        <p:txBody>
          <a:bodyPr/>
          <a:lstStyle>
            <a:lvl1pPr>
              <a:defRPr/>
            </a:lvl1pPr>
          </a:lstStyle>
          <a:p>
            <a:pPr>
              <a:defRPr/>
            </a:pPr>
            <a:endParaRPr lang="zh-CN" altLang="en-US"/>
          </a:p>
        </p:txBody>
      </p:sp>
      <p:sp>
        <p:nvSpPr>
          <p:cNvPr id="8" name="灯片编号占位符 12"/>
          <p:cNvSpPr>
            <a:spLocks noGrp="1"/>
          </p:cNvSpPr>
          <p:nvPr>
            <p:ph type="sldNum" sz="quarter" idx="11"/>
          </p:nvPr>
        </p:nvSpPr>
        <p:spPr>
          <a:xfrm>
            <a:off x="0" y="1752600"/>
            <a:ext cx="1295400" cy="701675"/>
          </a:xfrm>
        </p:spPr>
        <p:txBody>
          <a:bodyPr>
            <a:noAutofit/>
          </a:bodyPr>
          <a:lstStyle>
            <a:lvl1pPr>
              <a:defRPr sz="2400"/>
            </a:lvl1pPr>
          </a:lstStyle>
          <a:p>
            <a:pPr>
              <a:defRPr/>
            </a:pPr>
            <a:fld id="{58AEA8D5-6948-4C0C-94D3-B5401FD44176}" type="slidenum">
              <a:rPr lang="zh-CN" altLang="en-US"/>
              <a:pPr>
                <a:defRPr/>
              </a:pPr>
              <a:t>‹#›</a:t>
            </a:fld>
            <a:endParaRPr lang="en-US" altLang="zh-CN"/>
          </a:p>
        </p:txBody>
      </p:sp>
      <p:sp>
        <p:nvSpPr>
          <p:cNvPr id="9" name="页脚占位符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609600" y="1589567"/>
            <a:ext cx="38862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内容占位符 10"/>
          <p:cNvSpPr>
            <a:spLocks noGrp="1"/>
          </p:cNvSpPr>
          <p:nvPr>
            <p:ph sz="quarter" idx="2"/>
          </p:nvPr>
        </p:nvSpPr>
        <p:spPr>
          <a:xfrm>
            <a:off x="4844901" y="1589567"/>
            <a:ext cx="38862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7"/>
          <p:cNvSpPr>
            <a:spLocks noGrp="1"/>
          </p:cNvSpPr>
          <p:nvPr>
            <p:ph type="dt" sz="half" idx="10"/>
          </p:nvPr>
        </p:nvSpPr>
        <p:spPr/>
        <p:txBody>
          <a:bodyPr rtlCol="0"/>
          <a:lstStyle>
            <a:lvl1pPr>
              <a:defRPr/>
            </a:lvl1pPr>
          </a:lstStyle>
          <a:p>
            <a:pPr>
              <a:defRPr/>
            </a:pPr>
            <a:endParaRPr lang="zh-CN" altLang="en-US"/>
          </a:p>
        </p:txBody>
      </p:sp>
      <p:sp>
        <p:nvSpPr>
          <p:cNvPr id="6" name="灯片编号占位符 9"/>
          <p:cNvSpPr>
            <a:spLocks noGrp="1"/>
          </p:cNvSpPr>
          <p:nvPr>
            <p:ph type="sldNum" sz="quarter" idx="11"/>
          </p:nvPr>
        </p:nvSpPr>
        <p:spPr/>
        <p:txBody>
          <a:bodyPr/>
          <a:lstStyle>
            <a:lvl1pPr>
              <a:defRPr/>
            </a:lvl1pPr>
          </a:lstStyle>
          <a:p>
            <a:pPr>
              <a:defRPr/>
            </a:pPr>
            <a:fld id="{7175A29D-7F80-4F4E-ABFD-66F9B3FA0EA7}" type="slidenum">
              <a:rPr lang="zh-CN" altLang="en-US"/>
              <a:pPr>
                <a:defRPr/>
              </a:pPr>
              <a:t>‹#›</a:t>
            </a:fld>
            <a:endParaRPr lang="en-US" altLang="zh-CN"/>
          </a:p>
        </p:txBody>
      </p:sp>
      <p:sp>
        <p:nvSpPr>
          <p:cNvPr id="7" name="页脚占位符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3400" y="273050"/>
            <a:ext cx="8153400" cy="869950"/>
          </a:xfrm>
        </p:spPr>
        <p:txBody>
          <a:bodyPr/>
          <a:lstStyle>
            <a:lvl1pPr>
              <a:defRPr/>
            </a:lvl1pPr>
          </a:lstStyle>
          <a:p>
            <a:r>
              <a:rPr lang="zh-CN" altLang="en-US" smtClean="0"/>
              <a:t>单击此处编辑母版标题样式</a:t>
            </a:r>
            <a:endParaRPr lang="en-US"/>
          </a:p>
        </p:txBody>
      </p:sp>
      <p:sp>
        <p:nvSpPr>
          <p:cNvPr id="11" name="内容占位符 10"/>
          <p:cNvSpPr>
            <a:spLocks noGrp="1"/>
          </p:cNvSpPr>
          <p:nvPr>
            <p:ph sz="quarter" idx="2"/>
          </p:nvPr>
        </p:nvSpPr>
        <p:spPr>
          <a:xfrm>
            <a:off x="609600" y="2438400"/>
            <a:ext cx="3886200" cy="35814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内容占位符 12"/>
          <p:cNvSpPr>
            <a:spLocks noGrp="1"/>
          </p:cNvSpPr>
          <p:nvPr>
            <p:ph sz="quarter" idx="4"/>
          </p:nvPr>
        </p:nvSpPr>
        <p:spPr>
          <a:xfrm>
            <a:off x="4800600" y="2438400"/>
            <a:ext cx="3886200" cy="35814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6" name="文本占位符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CN" altLang="en-US" smtClean="0"/>
              <a:t>单击此处编辑母版文本样式</a:t>
            </a:r>
          </a:p>
        </p:txBody>
      </p:sp>
      <p:sp>
        <p:nvSpPr>
          <p:cNvPr id="15" name="文本占位符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CN" altLang="en-US" smtClean="0"/>
              <a:t>单击此处编辑母版文本样式</a:t>
            </a:r>
          </a:p>
        </p:txBody>
      </p:sp>
      <p:sp>
        <p:nvSpPr>
          <p:cNvPr id="7" name="日期占位符 9"/>
          <p:cNvSpPr>
            <a:spLocks noGrp="1"/>
          </p:cNvSpPr>
          <p:nvPr>
            <p:ph type="dt" sz="half" idx="10"/>
          </p:nvPr>
        </p:nvSpPr>
        <p:spPr/>
        <p:txBody>
          <a:bodyPr rtlCol="0"/>
          <a:lstStyle>
            <a:lvl1pPr>
              <a:defRPr/>
            </a:lvl1pPr>
          </a:lstStyle>
          <a:p>
            <a:pPr>
              <a:defRPr/>
            </a:pPr>
            <a:endParaRPr lang="zh-CN" altLang="en-US"/>
          </a:p>
        </p:txBody>
      </p:sp>
      <p:sp>
        <p:nvSpPr>
          <p:cNvPr id="8" name="灯片编号占位符 11"/>
          <p:cNvSpPr>
            <a:spLocks noGrp="1"/>
          </p:cNvSpPr>
          <p:nvPr>
            <p:ph type="sldNum" sz="quarter" idx="11"/>
          </p:nvPr>
        </p:nvSpPr>
        <p:spPr/>
        <p:txBody>
          <a:bodyPr/>
          <a:lstStyle>
            <a:lvl1pPr>
              <a:defRPr/>
            </a:lvl1pPr>
          </a:lstStyle>
          <a:p>
            <a:pPr>
              <a:defRPr/>
            </a:pPr>
            <a:fld id="{F04029A6-C9D6-4BD1-A3B8-93FF224088A6}" type="slidenum">
              <a:rPr lang="zh-CN" altLang="en-US"/>
              <a:pPr>
                <a:defRPr/>
              </a:pPr>
              <a:t>‹#›</a:t>
            </a:fld>
            <a:endParaRPr lang="en-US" altLang="zh-CN"/>
          </a:p>
        </p:txBody>
      </p:sp>
      <p:sp>
        <p:nvSpPr>
          <p:cNvPr id="9" name="页脚占位符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13"/>
          <p:cNvSpPr>
            <a:spLocks noGrp="1"/>
          </p:cNvSpPr>
          <p:nvPr>
            <p:ph type="dt" sz="half" idx="10"/>
          </p:nvPr>
        </p:nvSpPr>
        <p:spPr/>
        <p:txBody>
          <a:bodyPr/>
          <a:lstStyle>
            <a:lvl1pPr>
              <a:defRPr/>
            </a:lvl1pPr>
          </a:lstStyle>
          <a:p>
            <a:pPr>
              <a:defRPr/>
            </a:pPr>
            <a:endParaRPr lang="zh-CN" altLang="en-US"/>
          </a:p>
        </p:txBody>
      </p:sp>
      <p:sp>
        <p:nvSpPr>
          <p:cNvPr id="4" name="页脚占位符 2"/>
          <p:cNvSpPr>
            <a:spLocks noGrp="1"/>
          </p:cNvSpPr>
          <p:nvPr>
            <p:ph type="ftr" sz="quarter" idx="11"/>
          </p:nvPr>
        </p:nvSpPr>
        <p:spPr/>
        <p:txBody>
          <a:bodyPr/>
          <a:lstStyle>
            <a:lvl1pPr>
              <a:defRPr/>
            </a:lvl1pPr>
          </a:lstStyle>
          <a:p>
            <a:pPr>
              <a:defRPr/>
            </a:pPr>
            <a:endParaRPr lang="en-US"/>
          </a:p>
        </p:txBody>
      </p:sp>
      <p:sp>
        <p:nvSpPr>
          <p:cNvPr id="5" name="灯片编号占位符 22"/>
          <p:cNvSpPr>
            <a:spLocks noGrp="1"/>
          </p:cNvSpPr>
          <p:nvPr>
            <p:ph type="sldNum" sz="quarter" idx="12"/>
          </p:nvPr>
        </p:nvSpPr>
        <p:spPr/>
        <p:txBody>
          <a:bodyPr/>
          <a:lstStyle>
            <a:lvl1pPr>
              <a:defRPr/>
            </a:lvl1pPr>
          </a:lstStyle>
          <a:p>
            <a:pPr>
              <a:defRPr/>
            </a:pPr>
            <a:fld id="{9A65D3CA-E9C6-4943-8498-D00C684DE7C2}" type="slidenum">
              <a:rPr lang="zh-CN" altLang="en-US"/>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en-US"/>
          </a:p>
        </p:txBody>
      </p:sp>
      <p:sp>
        <p:nvSpPr>
          <p:cNvPr id="4" name="灯片编号占位符 3"/>
          <p:cNvSpPr>
            <a:spLocks noGrp="1"/>
          </p:cNvSpPr>
          <p:nvPr>
            <p:ph type="sldNum" sz="quarter" idx="12"/>
          </p:nvPr>
        </p:nvSpPr>
        <p:spPr>
          <a:xfrm>
            <a:off x="0" y="6248400"/>
            <a:ext cx="533400" cy="381000"/>
          </a:xfrm>
        </p:spPr>
        <p:txBody>
          <a:bodyPr/>
          <a:lstStyle>
            <a:lvl1pPr>
              <a:defRPr>
                <a:solidFill>
                  <a:srgbClr val="1F497D"/>
                </a:solidFill>
              </a:defRPr>
            </a:lvl1pPr>
          </a:lstStyle>
          <a:p>
            <a:pPr>
              <a:defRPr/>
            </a:pPr>
            <a:fld id="{5D8CFB5A-FF89-42C8-9369-787F830CBF23}" type="slidenum">
              <a:rPr lang="zh-CN" altLang="en-US"/>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8077200" cy="869950"/>
          </a:xfrm>
        </p:spPr>
        <p:txBody>
          <a:bodyPr>
            <a:normAutofit/>
          </a:bodyPr>
          <a:lstStyle>
            <a:lvl1pPr algn="l">
              <a:buNone/>
              <a:defRPr sz="3600" b="1"/>
            </a:lvl1pPr>
          </a:lstStyle>
          <a:p>
            <a:r>
              <a:rPr lang="zh-CN" altLang="en-US" dirty="0" smtClean="0"/>
              <a:t>单击此处编辑母版标题样式</a:t>
            </a:r>
            <a:endParaRPr lang="en-US" dirty="0"/>
          </a:p>
        </p:txBody>
      </p:sp>
      <p:sp>
        <p:nvSpPr>
          <p:cNvPr id="3" name="文本占位符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9" name="内容占位符 8"/>
          <p:cNvSpPr>
            <a:spLocks noGrp="1"/>
          </p:cNvSpPr>
          <p:nvPr>
            <p:ph sz="quarter" idx="1"/>
          </p:nvPr>
        </p:nvSpPr>
        <p:spPr>
          <a:xfrm>
            <a:off x="2362200" y="1752600"/>
            <a:ext cx="6400800" cy="44196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en-US"/>
          </a:p>
        </p:txBody>
      </p:sp>
      <p:sp>
        <p:nvSpPr>
          <p:cNvPr id="7" name="灯片编号占位符 22"/>
          <p:cNvSpPr>
            <a:spLocks noGrp="1"/>
          </p:cNvSpPr>
          <p:nvPr>
            <p:ph type="sldNum" sz="quarter" idx="12"/>
          </p:nvPr>
        </p:nvSpPr>
        <p:spPr/>
        <p:txBody>
          <a:bodyPr/>
          <a:lstStyle>
            <a:lvl1pPr>
              <a:defRPr/>
            </a:lvl1pPr>
          </a:lstStyle>
          <a:p>
            <a:pPr>
              <a:defRPr/>
            </a:pPr>
            <a:fld id="{A0D205C8-061D-4089-B310-F53B3EC21F26}"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红蓝3">
    <p:spTree>
      <p:nvGrpSpPr>
        <p:cNvPr id="1" name=""/>
        <p:cNvGrpSpPr/>
        <p:nvPr/>
      </p:nvGrpSpPr>
      <p:grpSpPr>
        <a:xfrm>
          <a:off x="0" y="0"/>
          <a:ext cx="0" cy="0"/>
          <a:chOff x="0" y="0"/>
          <a:chExt cx="0" cy="0"/>
        </a:xfrm>
      </p:grpSpPr>
      <p:sp>
        <p:nvSpPr>
          <p:cNvPr id="2" name="标题 1"/>
          <p:cNvSpPr>
            <a:spLocks noGrp="1"/>
          </p:cNvSpPr>
          <p:nvPr>
            <p:ph type="title"/>
          </p:nvPr>
        </p:nvSpPr>
        <p:spPr>
          <a:xfrm>
            <a:off x="612648" y="228600"/>
            <a:ext cx="8423848" cy="990600"/>
          </a:xfrm>
        </p:spPr>
        <p:txBody>
          <a:bodyPr>
            <a:normAutofit/>
          </a:bodyPr>
          <a:lstStyle>
            <a:lvl1pPr>
              <a:defRPr sz="3600" b="1"/>
            </a:lvl1pPr>
          </a:lstStyle>
          <a:p>
            <a:r>
              <a:rPr lang="zh-CN" altLang="en-US" dirty="0" smtClean="0"/>
              <a:t>单击此处编辑母版标题样式</a:t>
            </a:r>
            <a:endParaRPr lang="en-US" dirty="0"/>
          </a:p>
        </p:txBody>
      </p:sp>
      <p:sp>
        <p:nvSpPr>
          <p:cNvPr id="8" name="内容占位符 7"/>
          <p:cNvSpPr>
            <a:spLocks noGrp="1"/>
          </p:cNvSpPr>
          <p:nvPr>
            <p:ph sz="quarter" idx="1"/>
          </p:nvPr>
        </p:nvSpPr>
        <p:spPr>
          <a:xfrm>
            <a:off x="612648" y="1600200"/>
            <a:ext cx="8153400" cy="4495800"/>
          </a:xfrm>
        </p:spPr>
        <p:txBody>
          <a:bodyPr/>
          <a:lstStyle>
            <a:lvl1pPr marL="0" indent="0">
              <a:buFontTx/>
              <a:buNone/>
              <a:defRPr sz="2800" b="1"/>
            </a:lvl1pPr>
            <a:lvl2pPr marL="640080" indent="-274320">
              <a:buFont typeface="Wingdings" panose="05000000000000000000" pitchFamily="2" charset="2"/>
              <a:buChar char="Ø"/>
              <a:defRPr/>
            </a:lvl2pPr>
            <a:lvl3pPr marL="685800" indent="0">
              <a:buFontTx/>
              <a:buNone/>
              <a:defRPr>
                <a:solidFill>
                  <a:schemeClr val="bg1">
                    <a:lumMod val="50000"/>
                  </a:schemeClr>
                </a:solidFill>
              </a:defRPr>
            </a:lvl3pPr>
            <a:lvl4pPr marL="1600200" indent="-457200">
              <a:buFont typeface="+mj-lt"/>
              <a:buAutoNum type="arabicPeriod"/>
              <a:defRPr/>
            </a:lvl4pPr>
            <a:lvl5pPr marL="1600200" indent="0">
              <a:buFontTx/>
              <a:buNone/>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日期占位符 13"/>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en-US"/>
          </a:p>
        </p:txBody>
      </p:sp>
      <p:sp>
        <p:nvSpPr>
          <p:cNvPr id="6" name="灯片编号占位符 22"/>
          <p:cNvSpPr>
            <a:spLocks noGrp="1"/>
          </p:cNvSpPr>
          <p:nvPr>
            <p:ph type="sldNum" sz="quarter" idx="12"/>
          </p:nvPr>
        </p:nvSpPr>
        <p:spPr/>
        <p:txBody>
          <a:bodyPr/>
          <a:lstStyle>
            <a:lvl1pPr>
              <a:defRPr/>
            </a:lvl1pPr>
          </a:lstStyle>
          <a:p>
            <a:pPr>
              <a:defRPr/>
            </a:pPr>
            <a:fld id="{5991AA58-3937-4971-9F6D-3A07EDB225E0}" type="slidenum">
              <a:rPr lang="zh-CN" altLang="en-US"/>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9525" y="4664075"/>
            <a:ext cx="1463675" cy="711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7" name="矩形 6"/>
          <p:cNvSpPr/>
          <p:nvPr/>
        </p:nvSpPr>
        <p:spPr>
          <a:xfrm>
            <a:off x="1544638" y="4654550"/>
            <a:ext cx="7599362"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8" name="矩形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4" name="文本占位符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CN" altLang="en-US" smtClean="0"/>
              <a:t>单击此处编辑母版文本样式</a:t>
            </a:r>
          </a:p>
        </p:txBody>
      </p:sp>
      <p:sp>
        <p:nvSpPr>
          <p:cNvPr id="2" name="标题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zh-CN" altLang="en-US" smtClean="0"/>
              <a:t>单击此处编辑母版标题样式</a:t>
            </a:r>
            <a:endParaRPr lang="en-US"/>
          </a:p>
        </p:txBody>
      </p:sp>
      <p:sp>
        <p:nvSpPr>
          <p:cNvPr id="3" name="图片占位符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9" name="日期占位符 11"/>
          <p:cNvSpPr>
            <a:spLocks noGrp="1"/>
          </p:cNvSpPr>
          <p:nvPr>
            <p:ph type="dt" sz="half" idx="10"/>
          </p:nvPr>
        </p:nvSpPr>
        <p:spPr>
          <a:xfrm>
            <a:off x="6248400" y="6248400"/>
            <a:ext cx="2667000" cy="365125"/>
          </a:xfrm>
        </p:spPr>
        <p:txBody>
          <a:bodyPr rtlCol="0"/>
          <a:lstStyle>
            <a:lvl1pPr>
              <a:defRPr/>
            </a:lvl1pPr>
          </a:lstStyle>
          <a:p>
            <a:pPr>
              <a:defRPr/>
            </a:pPr>
            <a:endParaRPr lang="zh-CN" altLang="en-US"/>
          </a:p>
        </p:txBody>
      </p:sp>
      <p:sp>
        <p:nvSpPr>
          <p:cNvPr id="10" name="灯片编号占位符 12"/>
          <p:cNvSpPr>
            <a:spLocks noGrp="1"/>
          </p:cNvSpPr>
          <p:nvPr>
            <p:ph type="sldNum" sz="quarter" idx="11"/>
          </p:nvPr>
        </p:nvSpPr>
        <p:spPr>
          <a:xfrm>
            <a:off x="0" y="4667250"/>
            <a:ext cx="1447800" cy="663575"/>
          </a:xfrm>
        </p:spPr>
        <p:txBody>
          <a:bodyPr/>
          <a:lstStyle>
            <a:lvl1pPr>
              <a:defRPr sz="2800"/>
            </a:lvl1pPr>
          </a:lstStyle>
          <a:p>
            <a:pPr>
              <a:defRPr/>
            </a:pPr>
            <a:fld id="{5189DC0F-2DF4-4591-A784-181B6E258FD9}" type="slidenum">
              <a:rPr lang="zh-CN" altLang="en-US"/>
              <a:pPr>
                <a:defRPr/>
              </a:pPr>
              <a:t>‹#›</a:t>
            </a:fld>
            <a:endParaRPr lang="en-US" altLang="zh-CN"/>
          </a:p>
        </p:txBody>
      </p:sp>
      <p:sp>
        <p:nvSpPr>
          <p:cNvPr id="11" name="页脚占位符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en-US"/>
          </a:p>
        </p:txBody>
      </p:sp>
      <p:sp>
        <p:nvSpPr>
          <p:cNvPr id="6" name="灯片编号占位符 22"/>
          <p:cNvSpPr>
            <a:spLocks noGrp="1"/>
          </p:cNvSpPr>
          <p:nvPr>
            <p:ph type="sldNum" sz="quarter" idx="12"/>
          </p:nvPr>
        </p:nvSpPr>
        <p:spPr/>
        <p:txBody>
          <a:bodyPr/>
          <a:lstStyle>
            <a:lvl1pPr>
              <a:defRPr/>
            </a:lvl1pPr>
          </a:lstStyle>
          <a:p>
            <a:pPr>
              <a:defRPr/>
            </a:pPr>
            <a:fld id="{9A235597-3CD4-4A77-860F-018D1FE4FF4A}" type="slidenum">
              <a:rPr lang="zh-CN" altLang="en-US"/>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4" name="矩形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5" name="矩形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2" name="竖排标题 1"/>
          <p:cNvSpPr>
            <a:spLocks noGrp="1"/>
          </p:cNvSpPr>
          <p:nvPr>
            <p:ph type="title" orient="vert"/>
          </p:nvPr>
        </p:nvSpPr>
        <p:spPr>
          <a:xfrm>
            <a:off x="6553200" y="609600"/>
            <a:ext cx="2057400" cy="5516563"/>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609601"/>
            <a:ext cx="5562600" cy="551656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3"/>
          <p:cNvSpPr>
            <a:spLocks noGrp="1"/>
          </p:cNvSpPr>
          <p:nvPr>
            <p:ph type="dt" sz="half" idx="10"/>
          </p:nvPr>
        </p:nvSpPr>
        <p:spPr>
          <a:xfrm>
            <a:off x="6553200" y="6248400"/>
            <a:ext cx="2209800" cy="365125"/>
          </a:xfrm>
        </p:spPr>
        <p:txBody>
          <a:bodyPr/>
          <a:lstStyle>
            <a:lvl1pPr>
              <a:defRPr/>
            </a:lvl1pPr>
          </a:lstStyle>
          <a:p>
            <a:pPr>
              <a:defRPr/>
            </a:pPr>
            <a:endParaRPr lang="zh-CN" altLang="en-US"/>
          </a:p>
        </p:txBody>
      </p:sp>
      <p:sp>
        <p:nvSpPr>
          <p:cNvPr id="8" name="页脚占位符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灯片编号占位符 5"/>
          <p:cNvSpPr>
            <a:spLocks noGrp="1"/>
          </p:cNvSpPr>
          <p:nvPr>
            <p:ph type="sldNum" sz="quarter" idx="12"/>
          </p:nvPr>
        </p:nvSpPr>
        <p:spPr>
          <a:xfrm rot="5400000">
            <a:off x="5989638" y="144462"/>
            <a:ext cx="533400" cy="244475"/>
          </a:xfrm>
        </p:spPr>
        <p:txBody>
          <a:bodyPr/>
          <a:lstStyle>
            <a:lvl1pPr>
              <a:defRPr/>
            </a:lvl1pPr>
          </a:lstStyle>
          <a:p>
            <a:pPr>
              <a:defRPr/>
            </a:pPr>
            <a:fld id="{10E64E12-36B5-4B38-A888-94145BB6D782}" type="slidenum">
              <a:rPr lang="zh-CN" altLang="en-US"/>
              <a:pPr>
                <a:defRPr/>
              </a:pPr>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5" name="矩形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3" name="文本占位符 2"/>
          <p:cNvSpPr>
            <a:spLocks noGrp="1"/>
          </p:cNvSpPr>
          <p:nvPr>
            <p:ph type="body" idx="1"/>
          </p:nvPr>
        </p:nvSpPr>
        <p:spPr>
          <a:xfrm>
            <a:off x="1371601"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dirty="0" smtClean="0"/>
              <a:t>单击此处编辑母版文本样式</a:t>
            </a:r>
          </a:p>
        </p:txBody>
      </p:sp>
      <p:sp>
        <p:nvSpPr>
          <p:cNvPr id="2" name="标题 1"/>
          <p:cNvSpPr>
            <a:spLocks noGrp="1"/>
          </p:cNvSpPr>
          <p:nvPr>
            <p:ph type="title"/>
          </p:nvPr>
        </p:nvSpPr>
        <p:spPr>
          <a:xfrm>
            <a:off x="1371600" y="1600200"/>
            <a:ext cx="7620000" cy="990600"/>
          </a:xfrm>
        </p:spPr>
        <p:txBody>
          <a:bodyPr>
            <a:normAutofit/>
          </a:bodyPr>
          <a:lstStyle>
            <a:lvl1pPr algn="l">
              <a:buNone/>
              <a:defRPr sz="3600" b="0" cap="none">
                <a:solidFill>
                  <a:srgbClr val="FFFFFF"/>
                </a:solidFill>
              </a:defRPr>
            </a:lvl1pPr>
          </a:lstStyle>
          <a:p>
            <a:r>
              <a:rPr lang="zh-CN" altLang="en-US" dirty="0" smtClean="0"/>
              <a:t>单击此处编辑母版标题样式</a:t>
            </a:r>
            <a:endParaRPr lang="en-US" dirty="0"/>
          </a:p>
        </p:txBody>
      </p:sp>
      <p:sp>
        <p:nvSpPr>
          <p:cNvPr id="7" name="日期占位符 11"/>
          <p:cNvSpPr>
            <a:spLocks noGrp="1"/>
          </p:cNvSpPr>
          <p:nvPr>
            <p:ph type="dt" sz="half" idx="10"/>
          </p:nvPr>
        </p:nvSpPr>
        <p:spPr/>
        <p:txBody>
          <a:bodyPr/>
          <a:lstStyle>
            <a:lvl1pPr>
              <a:defRPr/>
            </a:lvl1pPr>
          </a:lstStyle>
          <a:p>
            <a:pPr>
              <a:defRPr/>
            </a:pPr>
            <a:endParaRPr lang="zh-CN" altLang="en-US"/>
          </a:p>
        </p:txBody>
      </p:sp>
      <p:sp>
        <p:nvSpPr>
          <p:cNvPr id="8" name="灯片编号占位符 12"/>
          <p:cNvSpPr>
            <a:spLocks noGrp="1"/>
          </p:cNvSpPr>
          <p:nvPr>
            <p:ph type="sldNum" sz="quarter" idx="11"/>
          </p:nvPr>
        </p:nvSpPr>
        <p:spPr>
          <a:xfrm>
            <a:off x="0" y="1752600"/>
            <a:ext cx="1295400" cy="701675"/>
          </a:xfrm>
        </p:spPr>
        <p:txBody>
          <a:bodyPr>
            <a:noAutofit/>
          </a:bodyPr>
          <a:lstStyle>
            <a:lvl1pPr>
              <a:defRPr sz="2400"/>
            </a:lvl1pPr>
          </a:lstStyle>
          <a:p>
            <a:pPr>
              <a:defRPr/>
            </a:pPr>
            <a:fld id="{E5043D9E-927A-4683-A787-7C9E18EE25D4}" type="slidenum">
              <a:rPr lang="zh-CN" altLang="en-US"/>
              <a:pPr>
                <a:defRPr/>
              </a:pPr>
              <a:t>‹#›</a:t>
            </a:fld>
            <a:endParaRPr lang="en-US" altLang="zh-CN"/>
          </a:p>
        </p:txBody>
      </p:sp>
      <p:sp>
        <p:nvSpPr>
          <p:cNvPr id="9" name="页脚占位符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609600" y="1589567"/>
            <a:ext cx="38862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内容占位符 10"/>
          <p:cNvSpPr>
            <a:spLocks noGrp="1"/>
          </p:cNvSpPr>
          <p:nvPr>
            <p:ph sz="quarter" idx="2"/>
          </p:nvPr>
        </p:nvSpPr>
        <p:spPr>
          <a:xfrm>
            <a:off x="4844901" y="1589567"/>
            <a:ext cx="38862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7"/>
          <p:cNvSpPr>
            <a:spLocks noGrp="1"/>
          </p:cNvSpPr>
          <p:nvPr>
            <p:ph type="dt" sz="half" idx="10"/>
          </p:nvPr>
        </p:nvSpPr>
        <p:spPr/>
        <p:txBody>
          <a:bodyPr rtlCol="0"/>
          <a:lstStyle>
            <a:lvl1pPr>
              <a:defRPr/>
            </a:lvl1pPr>
          </a:lstStyle>
          <a:p>
            <a:pPr>
              <a:defRPr/>
            </a:pPr>
            <a:endParaRPr lang="zh-CN" altLang="en-US"/>
          </a:p>
        </p:txBody>
      </p:sp>
      <p:sp>
        <p:nvSpPr>
          <p:cNvPr id="6" name="灯片编号占位符 9"/>
          <p:cNvSpPr>
            <a:spLocks noGrp="1"/>
          </p:cNvSpPr>
          <p:nvPr>
            <p:ph type="sldNum" sz="quarter" idx="11"/>
          </p:nvPr>
        </p:nvSpPr>
        <p:spPr/>
        <p:txBody>
          <a:bodyPr/>
          <a:lstStyle>
            <a:lvl1pPr>
              <a:defRPr/>
            </a:lvl1pPr>
          </a:lstStyle>
          <a:p>
            <a:pPr>
              <a:defRPr/>
            </a:pPr>
            <a:fld id="{C946D5E9-61D4-4844-AE11-38571CF69887}" type="slidenum">
              <a:rPr lang="zh-CN" altLang="en-US"/>
              <a:pPr>
                <a:defRPr/>
              </a:pPr>
              <a:t>‹#›</a:t>
            </a:fld>
            <a:endParaRPr lang="en-US" altLang="zh-CN"/>
          </a:p>
        </p:txBody>
      </p:sp>
      <p:sp>
        <p:nvSpPr>
          <p:cNvPr id="7" name="页脚占位符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3400" y="273050"/>
            <a:ext cx="8153400" cy="869950"/>
          </a:xfrm>
        </p:spPr>
        <p:txBody>
          <a:bodyPr/>
          <a:lstStyle>
            <a:lvl1pPr>
              <a:defRPr/>
            </a:lvl1pPr>
          </a:lstStyle>
          <a:p>
            <a:r>
              <a:rPr lang="zh-CN" altLang="en-US" smtClean="0"/>
              <a:t>单击此处编辑母版标题样式</a:t>
            </a:r>
            <a:endParaRPr lang="en-US"/>
          </a:p>
        </p:txBody>
      </p:sp>
      <p:sp>
        <p:nvSpPr>
          <p:cNvPr id="11" name="内容占位符 10"/>
          <p:cNvSpPr>
            <a:spLocks noGrp="1"/>
          </p:cNvSpPr>
          <p:nvPr>
            <p:ph sz="quarter" idx="2"/>
          </p:nvPr>
        </p:nvSpPr>
        <p:spPr>
          <a:xfrm>
            <a:off x="609600" y="2438400"/>
            <a:ext cx="3886200" cy="35814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内容占位符 12"/>
          <p:cNvSpPr>
            <a:spLocks noGrp="1"/>
          </p:cNvSpPr>
          <p:nvPr>
            <p:ph sz="quarter" idx="4"/>
          </p:nvPr>
        </p:nvSpPr>
        <p:spPr>
          <a:xfrm>
            <a:off x="4800600" y="2438400"/>
            <a:ext cx="3886200" cy="35814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6" name="文本占位符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CN" altLang="en-US" smtClean="0"/>
              <a:t>单击此处编辑母版文本样式</a:t>
            </a:r>
          </a:p>
        </p:txBody>
      </p:sp>
      <p:sp>
        <p:nvSpPr>
          <p:cNvPr id="15" name="文本占位符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CN" altLang="en-US" smtClean="0"/>
              <a:t>单击此处编辑母版文本样式</a:t>
            </a:r>
          </a:p>
        </p:txBody>
      </p:sp>
      <p:sp>
        <p:nvSpPr>
          <p:cNvPr id="7" name="日期占位符 9"/>
          <p:cNvSpPr>
            <a:spLocks noGrp="1"/>
          </p:cNvSpPr>
          <p:nvPr>
            <p:ph type="dt" sz="half" idx="10"/>
          </p:nvPr>
        </p:nvSpPr>
        <p:spPr/>
        <p:txBody>
          <a:bodyPr rtlCol="0"/>
          <a:lstStyle>
            <a:lvl1pPr>
              <a:defRPr/>
            </a:lvl1pPr>
          </a:lstStyle>
          <a:p>
            <a:pPr>
              <a:defRPr/>
            </a:pPr>
            <a:endParaRPr lang="zh-CN" altLang="en-US"/>
          </a:p>
        </p:txBody>
      </p:sp>
      <p:sp>
        <p:nvSpPr>
          <p:cNvPr id="8" name="灯片编号占位符 11"/>
          <p:cNvSpPr>
            <a:spLocks noGrp="1"/>
          </p:cNvSpPr>
          <p:nvPr>
            <p:ph type="sldNum" sz="quarter" idx="11"/>
          </p:nvPr>
        </p:nvSpPr>
        <p:spPr/>
        <p:txBody>
          <a:bodyPr/>
          <a:lstStyle>
            <a:lvl1pPr>
              <a:defRPr/>
            </a:lvl1pPr>
          </a:lstStyle>
          <a:p>
            <a:pPr>
              <a:defRPr/>
            </a:pPr>
            <a:fld id="{EC0E9E8F-59F7-429D-8254-11C4E5C2CC45}" type="slidenum">
              <a:rPr lang="zh-CN" altLang="en-US"/>
              <a:pPr>
                <a:defRPr/>
              </a:pPr>
              <a:t>‹#›</a:t>
            </a:fld>
            <a:endParaRPr lang="en-US" altLang="zh-CN"/>
          </a:p>
        </p:txBody>
      </p:sp>
      <p:sp>
        <p:nvSpPr>
          <p:cNvPr id="9" name="页脚占位符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13"/>
          <p:cNvSpPr>
            <a:spLocks noGrp="1"/>
          </p:cNvSpPr>
          <p:nvPr>
            <p:ph type="dt" sz="half" idx="10"/>
          </p:nvPr>
        </p:nvSpPr>
        <p:spPr/>
        <p:txBody>
          <a:bodyPr/>
          <a:lstStyle>
            <a:lvl1pPr>
              <a:defRPr/>
            </a:lvl1pPr>
          </a:lstStyle>
          <a:p>
            <a:pPr>
              <a:defRPr/>
            </a:pPr>
            <a:endParaRPr lang="zh-CN" altLang="en-US"/>
          </a:p>
        </p:txBody>
      </p:sp>
      <p:sp>
        <p:nvSpPr>
          <p:cNvPr id="4" name="页脚占位符 2"/>
          <p:cNvSpPr>
            <a:spLocks noGrp="1"/>
          </p:cNvSpPr>
          <p:nvPr>
            <p:ph type="ftr" sz="quarter" idx="11"/>
          </p:nvPr>
        </p:nvSpPr>
        <p:spPr/>
        <p:txBody>
          <a:bodyPr/>
          <a:lstStyle>
            <a:lvl1pPr>
              <a:defRPr/>
            </a:lvl1pPr>
          </a:lstStyle>
          <a:p>
            <a:pPr>
              <a:defRPr/>
            </a:pPr>
            <a:endParaRPr lang="en-US"/>
          </a:p>
        </p:txBody>
      </p:sp>
      <p:sp>
        <p:nvSpPr>
          <p:cNvPr id="5" name="灯片编号占位符 22"/>
          <p:cNvSpPr>
            <a:spLocks noGrp="1"/>
          </p:cNvSpPr>
          <p:nvPr>
            <p:ph type="sldNum" sz="quarter" idx="12"/>
          </p:nvPr>
        </p:nvSpPr>
        <p:spPr/>
        <p:txBody>
          <a:bodyPr/>
          <a:lstStyle>
            <a:lvl1pPr>
              <a:defRPr/>
            </a:lvl1pPr>
          </a:lstStyle>
          <a:p>
            <a:pPr>
              <a:defRPr/>
            </a:pPr>
            <a:fld id="{B050942F-8BB3-4860-893E-0397314D8206}"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en-US"/>
          </a:p>
        </p:txBody>
      </p:sp>
      <p:sp>
        <p:nvSpPr>
          <p:cNvPr id="4" name="灯片编号占位符 3"/>
          <p:cNvSpPr>
            <a:spLocks noGrp="1"/>
          </p:cNvSpPr>
          <p:nvPr>
            <p:ph type="sldNum" sz="quarter" idx="12"/>
          </p:nvPr>
        </p:nvSpPr>
        <p:spPr>
          <a:xfrm>
            <a:off x="0" y="6248400"/>
            <a:ext cx="533400" cy="381000"/>
          </a:xfrm>
        </p:spPr>
        <p:txBody>
          <a:bodyPr/>
          <a:lstStyle>
            <a:lvl1pPr>
              <a:defRPr>
                <a:solidFill>
                  <a:srgbClr val="1F497D"/>
                </a:solidFill>
              </a:defRPr>
            </a:lvl1pPr>
          </a:lstStyle>
          <a:p>
            <a:pPr>
              <a:defRPr/>
            </a:pPr>
            <a:fld id="{EEEC6FF7-7D19-426A-991F-FC4705A41912}"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8077200" cy="869950"/>
          </a:xfrm>
        </p:spPr>
        <p:txBody>
          <a:bodyPr>
            <a:normAutofit/>
          </a:bodyPr>
          <a:lstStyle>
            <a:lvl1pPr algn="l">
              <a:buNone/>
              <a:defRPr sz="3600" b="1"/>
            </a:lvl1pPr>
          </a:lstStyle>
          <a:p>
            <a:r>
              <a:rPr lang="zh-CN" altLang="en-US" dirty="0" smtClean="0"/>
              <a:t>单击此处编辑母版标题样式</a:t>
            </a:r>
            <a:endParaRPr lang="en-US" dirty="0"/>
          </a:p>
        </p:txBody>
      </p:sp>
      <p:sp>
        <p:nvSpPr>
          <p:cNvPr id="3" name="文本占位符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9" name="内容占位符 8"/>
          <p:cNvSpPr>
            <a:spLocks noGrp="1"/>
          </p:cNvSpPr>
          <p:nvPr>
            <p:ph sz="quarter" idx="1"/>
          </p:nvPr>
        </p:nvSpPr>
        <p:spPr>
          <a:xfrm>
            <a:off x="2362200" y="1752600"/>
            <a:ext cx="6400800" cy="44196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en-US"/>
          </a:p>
        </p:txBody>
      </p:sp>
      <p:sp>
        <p:nvSpPr>
          <p:cNvPr id="7" name="灯片编号占位符 22"/>
          <p:cNvSpPr>
            <a:spLocks noGrp="1"/>
          </p:cNvSpPr>
          <p:nvPr>
            <p:ph type="sldNum" sz="quarter" idx="12"/>
          </p:nvPr>
        </p:nvSpPr>
        <p:spPr/>
        <p:txBody>
          <a:bodyPr/>
          <a:lstStyle>
            <a:lvl1pPr>
              <a:defRPr/>
            </a:lvl1pPr>
          </a:lstStyle>
          <a:p>
            <a:pPr>
              <a:defRPr/>
            </a:pPr>
            <a:fld id="{51A6EFC4-26F7-4663-BC64-19B6796E82F5}"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6" name="矩形 5"/>
          <p:cNvSpPr/>
          <p:nvPr/>
        </p:nvSpPr>
        <p:spPr>
          <a:xfrm>
            <a:off x="-9525" y="4664075"/>
            <a:ext cx="1463675" cy="711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7" name="矩形 6"/>
          <p:cNvSpPr/>
          <p:nvPr/>
        </p:nvSpPr>
        <p:spPr>
          <a:xfrm>
            <a:off x="1544638" y="4654550"/>
            <a:ext cx="7599362"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8" name="矩形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4" name="文本占位符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CN" altLang="en-US" smtClean="0"/>
              <a:t>单击此处编辑母版文本样式</a:t>
            </a:r>
          </a:p>
        </p:txBody>
      </p:sp>
      <p:sp>
        <p:nvSpPr>
          <p:cNvPr id="2" name="标题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zh-CN" altLang="en-US" smtClean="0"/>
              <a:t>单击此处编辑母版标题样式</a:t>
            </a:r>
            <a:endParaRPr lang="en-US"/>
          </a:p>
        </p:txBody>
      </p:sp>
      <p:sp>
        <p:nvSpPr>
          <p:cNvPr id="3" name="图片占位符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9" name="日期占位符 11"/>
          <p:cNvSpPr>
            <a:spLocks noGrp="1"/>
          </p:cNvSpPr>
          <p:nvPr>
            <p:ph type="dt" sz="half" idx="10"/>
          </p:nvPr>
        </p:nvSpPr>
        <p:spPr>
          <a:xfrm>
            <a:off x="6248400" y="6248400"/>
            <a:ext cx="2667000" cy="365125"/>
          </a:xfrm>
        </p:spPr>
        <p:txBody>
          <a:bodyPr rtlCol="0"/>
          <a:lstStyle>
            <a:lvl1pPr>
              <a:defRPr/>
            </a:lvl1pPr>
          </a:lstStyle>
          <a:p>
            <a:pPr>
              <a:defRPr/>
            </a:pPr>
            <a:endParaRPr lang="zh-CN" altLang="en-US"/>
          </a:p>
        </p:txBody>
      </p:sp>
      <p:sp>
        <p:nvSpPr>
          <p:cNvPr id="10" name="灯片编号占位符 12"/>
          <p:cNvSpPr>
            <a:spLocks noGrp="1"/>
          </p:cNvSpPr>
          <p:nvPr>
            <p:ph type="sldNum" sz="quarter" idx="11"/>
          </p:nvPr>
        </p:nvSpPr>
        <p:spPr>
          <a:xfrm>
            <a:off x="0" y="4667250"/>
            <a:ext cx="1447800" cy="663575"/>
          </a:xfrm>
        </p:spPr>
        <p:txBody>
          <a:bodyPr/>
          <a:lstStyle>
            <a:lvl1pPr>
              <a:defRPr sz="2800"/>
            </a:lvl1pPr>
          </a:lstStyle>
          <a:p>
            <a:pPr>
              <a:defRPr/>
            </a:pPr>
            <a:fld id="{A8CE9918-12D2-476A-A331-B552E1C9EF29}" type="slidenum">
              <a:rPr lang="zh-CN" altLang="en-US"/>
              <a:pPr>
                <a:defRPr/>
              </a:pPr>
              <a:t>‹#›</a:t>
            </a:fld>
            <a:endParaRPr lang="en-US" altLang="zh-CN"/>
          </a:p>
        </p:txBody>
      </p:sp>
      <p:sp>
        <p:nvSpPr>
          <p:cNvPr id="11" name="页脚占位符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文本占位符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4" name="日期占位符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buFont typeface="Arial" pitchFamily="34" charset="0"/>
              <a:buNone/>
              <a:defRPr kumimoji="0" sz="1400">
                <a:solidFill>
                  <a:srgbClr val="1F497D"/>
                </a:solidFill>
                <a:latin typeface="Arial" panose="020B0604020202020204" pitchFamily="34" charset="0"/>
                <a:ea typeface="宋体" panose="02010600030101010101" pitchFamily="2" charset="-122"/>
              </a:defRPr>
            </a:lvl1pPr>
          </a:lstStyle>
          <a:p>
            <a:pPr>
              <a:defRPr/>
            </a:pPr>
            <a:endParaRPr lang="zh-CN" altLang="en-US"/>
          </a:p>
        </p:txBody>
      </p:sp>
      <p:sp>
        <p:nvSpPr>
          <p:cNvPr id="3" name="页脚占位符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buFont typeface="Arial" pitchFamily="34" charset="0"/>
              <a:buNone/>
              <a:defRPr kumimoji="0" sz="1400">
                <a:solidFill>
                  <a:srgbClr val="1F497D"/>
                </a:solidFill>
                <a:latin typeface="Arial" panose="020B0604020202020204" pitchFamily="34" charset="0"/>
                <a:ea typeface="宋体" panose="02010600030101010101" pitchFamily="2" charset="-122"/>
              </a:defRPr>
            </a:lvl1pPr>
          </a:lstStyle>
          <a:p>
            <a:pPr>
              <a:defRPr/>
            </a:pPr>
            <a:endParaRPr lang="en-US"/>
          </a:p>
        </p:txBody>
      </p:sp>
      <p:sp>
        <p:nvSpPr>
          <p:cNvPr id="7" name="矩形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8" name="矩形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9" name="矩形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23" name="灯片编号占位符 22"/>
          <p:cNvSpPr>
            <a:spLocks noGrp="1"/>
          </p:cNvSpPr>
          <p:nvPr>
            <p:ph type="sldNum" sz="quarter" idx="4"/>
          </p:nvPr>
        </p:nvSpPr>
        <p:spPr>
          <a:xfrm>
            <a:off x="0" y="1273175"/>
            <a:ext cx="533400" cy="242888"/>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buFont typeface="Arial" panose="020B0604020202020204" pitchFamily="34" charset="0"/>
              <a:buNone/>
              <a:defRPr sz="1400" b="1">
                <a:solidFill>
                  <a:srgbClr val="FFFFFF"/>
                </a:solidFill>
                <a:latin typeface="Arial" panose="020B0604020202020204" pitchFamily="34" charset="0"/>
                <a:ea typeface="宋体" panose="02010600030101010101" pitchFamily="2" charset="-122"/>
              </a:defRPr>
            </a:lvl1pPr>
          </a:lstStyle>
          <a:p>
            <a:pPr>
              <a:defRPr/>
            </a:pPr>
            <a:fld id="{78BEA36E-895E-4074-A3A2-7EB07C0FA5B1}"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96" r:id="rId1"/>
    <p:sldLayoutId id="2147483691" r:id="rId2"/>
    <p:sldLayoutId id="2147483697" r:id="rId3"/>
    <p:sldLayoutId id="2147483698" r:id="rId4"/>
    <p:sldLayoutId id="2147483699" r:id="rId5"/>
    <p:sldLayoutId id="2147483690" r:id="rId6"/>
    <p:sldLayoutId id="2147483700" r:id="rId7"/>
    <p:sldLayoutId id="2147483689" r:id="rId8"/>
    <p:sldLayoutId id="2147483701" r:id="rId9"/>
    <p:sldLayoutId id="2147483688" r:id="rId10"/>
    <p:sldLayoutId id="2147483702" r:id="rId11"/>
  </p:sldLayoutIdLst>
  <p:txStyles>
    <p:titleStyle>
      <a:lvl1pPr algn="l" rtl="0" eaLnBrk="0" fontAlgn="base" hangingPunct="0">
        <a:spcBef>
          <a:spcPct val="0"/>
        </a:spcBef>
        <a:spcAft>
          <a:spcPct val="0"/>
        </a:spcAft>
        <a:defRPr sz="3600" b="1" kern="1200">
          <a:solidFill>
            <a:schemeClr val="tx2"/>
          </a:solidFill>
          <a:latin typeface="+mj-lt"/>
          <a:ea typeface="+mj-ea"/>
          <a:cs typeface="微软雅黑"/>
        </a:defRPr>
      </a:lvl1pPr>
      <a:lvl2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2pPr>
      <a:lvl3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3pPr>
      <a:lvl4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4pPr>
      <a:lvl5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5pPr>
      <a:lvl6pPr marL="457200" algn="l" rtl="0" fontAlgn="base">
        <a:spcBef>
          <a:spcPct val="0"/>
        </a:spcBef>
        <a:spcAft>
          <a:spcPct val="0"/>
        </a:spcAft>
        <a:defRPr sz="3600" b="1">
          <a:solidFill>
            <a:schemeClr val="tx2"/>
          </a:solidFill>
          <a:latin typeface="微软雅黑" pitchFamily="34" charset="-122"/>
          <a:ea typeface="微软雅黑" pitchFamily="34" charset="-122"/>
        </a:defRPr>
      </a:lvl6pPr>
      <a:lvl7pPr marL="914400" algn="l" rtl="0" fontAlgn="base">
        <a:spcBef>
          <a:spcPct val="0"/>
        </a:spcBef>
        <a:spcAft>
          <a:spcPct val="0"/>
        </a:spcAft>
        <a:defRPr sz="3600" b="1">
          <a:solidFill>
            <a:schemeClr val="tx2"/>
          </a:solidFill>
          <a:latin typeface="微软雅黑" pitchFamily="34" charset="-122"/>
          <a:ea typeface="微软雅黑" pitchFamily="34" charset="-122"/>
        </a:defRPr>
      </a:lvl7pPr>
      <a:lvl8pPr marL="1371600" algn="l" rtl="0" fontAlgn="base">
        <a:spcBef>
          <a:spcPct val="0"/>
        </a:spcBef>
        <a:spcAft>
          <a:spcPct val="0"/>
        </a:spcAft>
        <a:defRPr sz="3600" b="1">
          <a:solidFill>
            <a:schemeClr val="tx2"/>
          </a:solidFill>
          <a:latin typeface="微软雅黑" pitchFamily="34" charset="-122"/>
          <a:ea typeface="微软雅黑" pitchFamily="34" charset="-122"/>
        </a:defRPr>
      </a:lvl8pPr>
      <a:lvl9pPr marL="1828800" algn="l" rtl="0" fontAlgn="base">
        <a:spcBef>
          <a:spcPct val="0"/>
        </a:spcBef>
        <a:spcAft>
          <a:spcPct val="0"/>
        </a:spcAft>
        <a:defRPr sz="3600" b="1">
          <a:solidFill>
            <a:schemeClr val="tx2"/>
          </a:solidFill>
          <a:latin typeface="微软雅黑" pitchFamily="34" charset="-122"/>
          <a:ea typeface="微软雅黑" pitchFamily="34" charset="-122"/>
        </a:defRPr>
      </a:lvl9pPr>
    </p:titleStyle>
    <p:bodyStyle>
      <a:lvl1pPr marL="342900" indent="-342900" algn="l" rtl="0" eaLnBrk="0" fontAlgn="base" hangingPunct="0">
        <a:spcBef>
          <a:spcPts val="700"/>
        </a:spcBef>
        <a:spcAft>
          <a:spcPct val="0"/>
        </a:spcAft>
        <a:buClr>
          <a:schemeClr val="accent2"/>
        </a:buClr>
        <a:buSzPct val="60000"/>
        <a:defRPr sz="3200" b="1" kern="1200">
          <a:solidFill>
            <a:schemeClr val="tx1"/>
          </a:solidFill>
          <a:latin typeface="+mn-lt"/>
          <a:ea typeface="+mn-ea"/>
          <a:cs typeface="微软雅黑"/>
        </a:defRPr>
      </a:lvl1pPr>
      <a:lvl2pPr marL="639763" indent="-273050" algn="l" rtl="0" eaLnBrk="0" fontAlgn="base" hangingPunct="0">
        <a:spcBef>
          <a:spcPts val="550"/>
        </a:spcBef>
        <a:spcAft>
          <a:spcPct val="0"/>
        </a:spcAft>
        <a:buClr>
          <a:schemeClr val="accent1"/>
        </a:buClr>
        <a:buSzPct val="70000"/>
        <a:buFont typeface="Wingdings" pitchFamily="2" charset="2"/>
        <a:buChar char="Ø"/>
        <a:defRPr sz="2600" b="1" kern="1200">
          <a:solidFill>
            <a:srgbClr val="7F7F7F"/>
          </a:solidFill>
          <a:latin typeface="+mn-lt"/>
          <a:ea typeface="+mn-ea"/>
          <a:cs typeface="微软雅黑"/>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微软雅黑"/>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微软雅黑"/>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微软雅黑"/>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标题占位符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3315" name="文本占位符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4" name="日期占位符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buFont typeface="Arial" pitchFamily="34" charset="0"/>
              <a:buNone/>
              <a:defRPr kumimoji="0" sz="1400">
                <a:solidFill>
                  <a:srgbClr val="1F497D"/>
                </a:solidFill>
                <a:latin typeface="Arial" panose="020B0604020202020204" pitchFamily="34" charset="0"/>
                <a:ea typeface="宋体" panose="02010600030101010101" pitchFamily="2" charset="-122"/>
              </a:defRPr>
            </a:lvl1pPr>
          </a:lstStyle>
          <a:p>
            <a:pPr>
              <a:defRPr/>
            </a:pPr>
            <a:endParaRPr lang="zh-CN" altLang="en-US"/>
          </a:p>
        </p:txBody>
      </p:sp>
      <p:sp>
        <p:nvSpPr>
          <p:cNvPr id="3" name="页脚占位符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buFont typeface="Arial" pitchFamily="34" charset="0"/>
              <a:buNone/>
              <a:defRPr kumimoji="0" sz="1400">
                <a:solidFill>
                  <a:srgbClr val="1F497D"/>
                </a:solidFill>
                <a:latin typeface="Arial" panose="020B0604020202020204" pitchFamily="34" charset="0"/>
                <a:ea typeface="宋体" panose="02010600030101010101" pitchFamily="2" charset="-122"/>
              </a:defRPr>
            </a:lvl1pPr>
          </a:lstStyle>
          <a:p>
            <a:pPr>
              <a:defRPr/>
            </a:pPr>
            <a:endParaRPr lang="en-US"/>
          </a:p>
        </p:txBody>
      </p:sp>
      <p:sp>
        <p:nvSpPr>
          <p:cNvPr id="7" name="矩形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8" name="矩形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9" name="矩形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buFont typeface="Arial" panose="020B0604020202020204" pitchFamily="34" charset="0"/>
              <a:buNone/>
              <a:defRPr/>
            </a:pPr>
            <a:endParaRPr lang="en-US">
              <a:solidFill>
                <a:prstClr val="white"/>
              </a:solidFill>
            </a:endParaRPr>
          </a:p>
        </p:txBody>
      </p:sp>
      <p:sp>
        <p:nvSpPr>
          <p:cNvPr id="23" name="灯片编号占位符 22"/>
          <p:cNvSpPr>
            <a:spLocks noGrp="1"/>
          </p:cNvSpPr>
          <p:nvPr>
            <p:ph type="sldNum" sz="quarter" idx="4"/>
          </p:nvPr>
        </p:nvSpPr>
        <p:spPr>
          <a:xfrm>
            <a:off x="0" y="1273175"/>
            <a:ext cx="533400" cy="242888"/>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buFont typeface="Arial" panose="020B0604020202020204" pitchFamily="34" charset="0"/>
              <a:buNone/>
              <a:defRPr sz="1400" b="1">
                <a:solidFill>
                  <a:srgbClr val="FFFFFF"/>
                </a:solidFill>
                <a:latin typeface="Arial" panose="020B0604020202020204" pitchFamily="34" charset="0"/>
                <a:ea typeface="宋体" panose="02010600030101010101" pitchFamily="2" charset="-122"/>
              </a:defRPr>
            </a:lvl1pPr>
          </a:lstStyle>
          <a:p>
            <a:pPr>
              <a:defRPr/>
            </a:pPr>
            <a:fld id="{46176C17-78F9-445F-9138-B81C25E80002}"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03" r:id="rId1"/>
    <p:sldLayoutId id="2147483695" r:id="rId2"/>
    <p:sldLayoutId id="2147483704" r:id="rId3"/>
    <p:sldLayoutId id="2147483705" r:id="rId4"/>
    <p:sldLayoutId id="2147483706" r:id="rId5"/>
    <p:sldLayoutId id="2147483694" r:id="rId6"/>
    <p:sldLayoutId id="2147483707" r:id="rId7"/>
    <p:sldLayoutId id="2147483693" r:id="rId8"/>
    <p:sldLayoutId id="2147483708" r:id="rId9"/>
    <p:sldLayoutId id="2147483692" r:id="rId10"/>
    <p:sldLayoutId id="2147483709" r:id="rId11"/>
  </p:sldLayoutIdLst>
  <p:txStyles>
    <p:titleStyle>
      <a:lvl1pPr algn="l" rtl="0" eaLnBrk="0" fontAlgn="base" hangingPunct="0">
        <a:spcBef>
          <a:spcPct val="0"/>
        </a:spcBef>
        <a:spcAft>
          <a:spcPct val="0"/>
        </a:spcAft>
        <a:defRPr sz="3600" b="1" kern="1200">
          <a:solidFill>
            <a:schemeClr val="tx2"/>
          </a:solidFill>
          <a:latin typeface="+mj-lt"/>
          <a:ea typeface="+mj-ea"/>
          <a:cs typeface="微软雅黑"/>
        </a:defRPr>
      </a:lvl1pPr>
      <a:lvl2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2pPr>
      <a:lvl3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3pPr>
      <a:lvl4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4pPr>
      <a:lvl5pPr algn="l" rtl="0" eaLnBrk="0" fontAlgn="base" hangingPunct="0">
        <a:spcBef>
          <a:spcPct val="0"/>
        </a:spcBef>
        <a:spcAft>
          <a:spcPct val="0"/>
        </a:spcAft>
        <a:defRPr sz="3600" b="1">
          <a:solidFill>
            <a:schemeClr val="tx2"/>
          </a:solidFill>
          <a:latin typeface="微软雅黑" pitchFamily="34" charset="-122"/>
          <a:ea typeface="微软雅黑" pitchFamily="34" charset="-122"/>
          <a:cs typeface="微软雅黑"/>
        </a:defRPr>
      </a:lvl5pPr>
      <a:lvl6pPr marL="457200" algn="l" rtl="0" fontAlgn="base">
        <a:spcBef>
          <a:spcPct val="0"/>
        </a:spcBef>
        <a:spcAft>
          <a:spcPct val="0"/>
        </a:spcAft>
        <a:defRPr sz="3600" b="1">
          <a:solidFill>
            <a:schemeClr val="tx2"/>
          </a:solidFill>
          <a:latin typeface="微软雅黑" pitchFamily="34" charset="-122"/>
          <a:ea typeface="微软雅黑" pitchFamily="34" charset="-122"/>
        </a:defRPr>
      </a:lvl6pPr>
      <a:lvl7pPr marL="914400" algn="l" rtl="0" fontAlgn="base">
        <a:spcBef>
          <a:spcPct val="0"/>
        </a:spcBef>
        <a:spcAft>
          <a:spcPct val="0"/>
        </a:spcAft>
        <a:defRPr sz="3600" b="1">
          <a:solidFill>
            <a:schemeClr val="tx2"/>
          </a:solidFill>
          <a:latin typeface="微软雅黑" pitchFamily="34" charset="-122"/>
          <a:ea typeface="微软雅黑" pitchFamily="34" charset="-122"/>
        </a:defRPr>
      </a:lvl7pPr>
      <a:lvl8pPr marL="1371600" algn="l" rtl="0" fontAlgn="base">
        <a:spcBef>
          <a:spcPct val="0"/>
        </a:spcBef>
        <a:spcAft>
          <a:spcPct val="0"/>
        </a:spcAft>
        <a:defRPr sz="3600" b="1">
          <a:solidFill>
            <a:schemeClr val="tx2"/>
          </a:solidFill>
          <a:latin typeface="微软雅黑" pitchFamily="34" charset="-122"/>
          <a:ea typeface="微软雅黑" pitchFamily="34" charset="-122"/>
        </a:defRPr>
      </a:lvl8pPr>
      <a:lvl9pPr marL="1828800" algn="l" rtl="0" fontAlgn="base">
        <a:spcBef>
          <a:spcPct val="0"/>
        </a:spcBef>
        <a:spcAft>
          <a:spcPct val="0"/>
        </a:spcAft>
        <a:defRPr sz="3600" b="1">
          <a:solidFill>
            <a:schemeClr val="tx2"/>
          </a:solidFill>
          <a:latin typeface="微软雅黑" pitchFamily="34" charset="-122"/>
          <a:ea typeface="微软雅黑" pitchFamily="34" charset="-122"/>
        </a:defRPr>
      </a:lvl9pPr>
    </p:titleStyle>
    <p:bodyStyle>
      <a:lvl1pPr marL="342900" indent="-342900" algn="l" rtl="0" eaLnBrk="0" fontAlgn="base" hangingPunct="0">
        <a:spcBef>
          <a:spcPts val="700"/>
        </a:spcBef>
        <a:spcAft>
          <a:spcPct val="0"/>
        </a:spcAft>
        <a:buClr>
          <a:schemeClr val="accent2"/>
        </a:buClr>
        <a:buSzPct val="60000"/>
        <a:defRPr sz="3200" b="1" kern="1200">
          <a:solidFill>
            <a:schemeClr val="tx1"/>
          </a:solidFill>
          <a:latin typeface="+mn-lt"/>
          <a:ea typeface="+mn-ea"/>
          <a:cs typeface="微软雅黑"/>
        </a:defRPr>
      </a:lvl1pPr>
      <a:lvl2pPr marL="639763" indent="-273050" algn="l" rtl="0" eaLnBrk="0" fontAlgn="base" hangingPunct="0">
        <a:spcBef>
          <a:spcPts val="550"/>
        </a:spcBef>
        <a:spcAft>
          <a:spcPct val="0"/>
        </a:spcAft>
        <a:buClr>
          <a:schemeClr val="accent1"/>
        </a:buClr>
        <a:buSzPct val="70000"/>
        <a:buFont typeface="Wingdings" pitchFamily="2" charset="2"/>
        <a:buChar char="Ø"/>
        <a:defRPr sz="2600" b="1" kern="1200">
          <a:solidFill>
            <a:srgbClr val="7F7F7F"/>
          </a:solidFill>
          <a:latin typeface="+mn-lt"/>
          <a:ea typeface="+mn-ea"/>
          <a:cs typeface="微软雅黑"/>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微软雅黑"/>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微软雅黑"/>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微软雅黑"/>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796925" y="2060575"/>
            <a:ext cx="7631113" cy="1368425"/>
          </a:xfrm>
        </p:spPr>
        <p:txBody>
          <a:bodyPr>
            <a:normAutofit fontScale="90000"/>
          </a:bodyPr>
          <a:lstStyle/>
          <a:p>
            <a:pPr eaLnBrk="1" fontAlgn="auto" hangingPunct="1">
              <a:spcAft>
                <a:spcPts val="0"/>
              </a:spcAft>
              <a:defRPr/>
            </a:pPr>
            <a:r>
              <a:rPr lang="en-US" altLang="zh-CN" dirty="0">
                <a:solidFill>
                  <a:schemeClr val="tx1"/>
                </a:solidFill>
                <a:cs typeface="+mj-cs"/>
              </a:rPr>
              <a:t>《</a:t>
            </a:r>
            <a:r>
              <a:rPr lang="zh-CN" altLang="zh-CN" dirty="0">
                <a:solidFill>
                  <a:schemeClr val="tx1"/>
                </a:solidFill>
                <a:cs typeface="+mj-cs"/>
              </a:rPr>
              <a:t>山东省食品小作坊小餐饮登记管理办法</a:t>
            </a:r>
            <a:r>
              <a:rPr lang="en-US" altLang="zh-CN" dirty="0" smtClean="0">
                <a:solidFill>
                  <a:schemeClr val="tx1"/>
                </a:solidFill>
                <a:cs typeface="+mj-cs"/>
              </a:rPr>
              <a:t>》</a:t>
            </a:r>
            <a:r>
              <a:rPr lang="zh-CN" altLang="en-US" dirty="0" smtClean="0">
                <a:solidFill>
                  <a:schemeClr val="tx1"/>
                </a:solidFill>
                <a:cs typeface="+mj-cs"/>
              </a:rPr>
              <a:t>实施指南</a:t>
            </a:r>
            <a:endParaRPr lang="zh-CN" altLang="en-US" dirty="0">
              <a:solidFill>
                <a:schemeClr val="tx1"/>
              </a:solidFill>
              <a:cs typeface="+mj-cs"/>
            </a:endParaRPr>
          </a:p>
        </p:txBody>
      </p:sp>
      <p:sp>
        <p:nvSpPr>
          <p:cNvPr id="27650" name="Rectangle 4"/>
          <p:cNvSpPr>
            <a:spLocks noGrp="1" noChangeArrowheads="1"/>
          </p:cNvSpPr>
          <p:nvPr>
            <p:ph type="subTitle" idx="1"/>
          </p:nvPr>
        </p:nvSpPr>
        <p:spPr>
          <a:xfrm>
            <a:off x="1258888" y="4292600"/>
            <a:ext cx="6705600" cy="571500"/>
          </a:xfrm>
        </p:spPr>
        <p:txBody>
          <a:bodyPr/>
          <a:lstStyle/>
          <a:p>
            <a:pPr eaLnBrk="1" hangingPunct="1"/>
            <a:r>
              <a:rPr lang="zh-CN" altLang="en-US" sz="2800" b="0" smtClean="0">
                <a:solidFill>
                  <a:srgbClr val="002060"/>
                </a:solidFill>
              </a:rPr>
              <a:t>省食品药品监管局食品监管三处</a:t>
            </a:r>
            <a:endParaRPr lang="zh-CN" altLang="zh-CN" sz="2800" b="0" smtClean="0">
              <a:solidFill>
                <a:srgbClr val="002060"/>
              </a:solidFill>
            </a:endParaRPr>
          </a:p>
        </p:txBody>
      </p:sp>
      <p:sp>
        <p:nvSpPr>
          <p:cNvPr id="27651" name="Text Box 5"/>
          <p:cNvSpPr txBox="1">
            <a:spLocks noChangeArrowheads="1"/>
          </p:cNvSpPr>
          <p:nvPr/>
        </p:nvSpPr>
        <p:spPr bwMode="auto">
          <a:xfrm>
            <a:off x="3162300" y="4941888"/>
            <a:ext cx="2674938" cy="461962"/>
          </a:xfrm>
          <a:prstGeom prst="rect">
            <a:avLst/>
          </a:prstGeom>
          <a:noFill/>
          <a:ln w="9525">
            <a:noFill/>
            <a:miter lim="800000"/>
            <a:headEnd/>
            <a:tailEnd/>
          </a:ln>
        </p:spPr>
        <p:txBody>
          <a:bodyPr>
            <a:spAutoFit/>
          </a:bodyPr>
          <a:lstStyle/>
          <a:p>
            <a:pPr algn="ctr"/>
            <a:r>
              <a:rPr lang="zh-CN" altLang="en-US" sz="2400" b="1">
                <a:solidFill>
                  <a:srgbClr val="7F7F7F"/>
                </a:solidFill>
                <a:latin typeface="微软雅黑" pitchFamily="34" charset="-122"/>
                <a:ea typeface="微软雅黑" pitchFamily="34" charset="-122"/>
              </a:rPr>
              <a:t>201</a:t>
            </a:r>
            <a:r>
              <a:rPr lang="en-US" altLang="zh-CN" sz="2400" b="1">
                <a:solidFill>
                  <a:srgbClr val="7F7F7F"/>
                </a:solidFill>
                <a:latin typeface="微软雅黑" pitchFamily="34" charset="-122"/>
                <a:ea typeface="微软雅黑" pitchFamily="34" charset="-122"/>
              </a:rPr>
              <a:t>7</a:t>
            </a:r>
            <a:r>
              <a:rPr lang="zh-CN" altLang="en-US" sz="2400" b="1">
                <a:solidFill>
                  <a:srgbClr val="7F7F7F"/>
                </a:solidFill>
                <a:latin typeface="微软雅黑" pitchFamily="34" charset="-122"/>
                <a:ea typeface="微软雅黑" pitchFamily="34" charset="-122"/>
              </a:rPr>
              <a:t>.</a:t>
            </a:r>
            <a:r>
              <a:rPr lang="en-US" altLang="zh-CN" sz="2400" b="1">
                <a:solidFill>
                  <a:srgbClr val="7F7F7F"/>
                </a:solidFill>
                <a:latin typeface="微软雅黑" pitchFamily="34" charset="-122"/>
                <a:ea typeface="微软雅黑" pitchFamily="34" charset="-122"/>
              </a:rPr>
              <a:t>5</a:t>
            </a:r>
            <a:endParaRPr lang="zh-CN" altLang="en-US" sz="2400" b="1">
              <a:solidFill>
                <a:srgbClr val="7F7F7F"/>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p>
        </p:txBody>
      </p:sp>
      <p:sp>
        <p:nvSpPr>
          <p:cNvPr id="3" name="内容占位符 2"/>
          <p:cNvSpPr>
            <a:spLocks noGrp="1"/>
          </p:cNvSpPr>
          <p:nvPr>
            <p:ph sz="quarter" idx="1"/>
          </p:nvPr>
        </p:nvSpPr>
        <p:spPr>
          <a:xfrm>
            <a:off x="612775" y="1600200"/>
            <a:ext cx="8153400" cy="4852988"/>
          </a:xfrm>
        </p:spPr>
        <p:txBody>
          <a:bodyPr/>
          <a:lstStyle/>
          <a:p>
            <a:pPr>
              <a:defRPr/>
            </a:pPr>
            <a:r>
              <a:rPr lang="en-US" altLang="zh-CN" sz="2400" b="0" dirty="0" smtClean="0">
                <a:latin typeface="+mn-ea"/>
              </a:rPr>
              <a:t>       </a:t>
            </a:r>
            <a:r>
              <a:rPr lang="zh-CN" altLang="zh-CN" sz="2400" b="0" dirty="0" smtClean="0">
                <a:latin typeface="+mn-ea"/>
              </a:rPr>
              <a:t>第二</a:t>
            </a:r>
            <a:r>
              <a:rPr lang="zh-CN" altLang="zh-CN" sz="2400" b="0" dirty="0">
                <a:latin typeface="+mn-ea"/>
              </a:rPr>
              <a:t>条</a:t>
            </a:r>
            <a:r>
              <a:rPr lang="en-US" altLang="zh-CN" sz="2400" b="0" dirty="0">
                <a:latin typeface="+mn-ea"/>
              </a:rPr>
              <a:t>  </a:t>
            </a:r>
            <a:r>
              <a:rPr lang="zh-CN" altLang="zh-CN" sz="2400" b="0" dirty="0">
                <a:latin typeface="+mn-ea"/>
              </a:rPr>
              <a:t>【适用范围】本省行政区域内食品小作坊、小餐饮的登记管理工作，适用本办法。</a:t>
            </a:r>
          </a:p>
          <a:p>
            <a:pPr>
              <a:defRPr/>
            </a:pPr>
            <a:r>
              <a:rPr lang="en-US" altLang="zh-CN" sz="2400" b="0" dirty="0" smtClean="0">
                <a:latin typeface="+mn-ea"/>
              </a:rPr>
              <a:t>      </a:t>
            </a:r>
            <a:r>
              <a:rPr lang="zh-CN" altLang="zh-CN" sz="2400" b="0" dirty="0" smtClean="0">
                <a:latin typeface="+mn-ea"/>
              </a:rPr>
              <a:t>本</a:t>
            </a:r>
            <a:r>
              <a:rPr lang="zh-CN" altLang="zh-CN" sz="2400" b="0" dirty="0">
                <a:latin typeface="+mn-ea"/>
              </a:rPr>
              <a:t>省行政区域内从事食品小作坊、小餐饮生产经营，应当依照本办法规定的程序，申请并取得食品小作坊小餐饮登记证。</a:t>
            </a:r>
          </a:p>
          <a:p>
            <a:pPr>
              <a:defRPr/>
            </a:pPr>
            <a:r>
              <a:rPr lang="en-US" altLang="zh-CN" sz="2400" dirty="0" smtClean="0">
                <a:solidFill>
                  <a:schemeClr val="tx1">
                    <a:lumMod val="50000"/>
                    <a:lumOff val="50000"/>
                  </a:schemeClr>
                </a:solidFill>
                <a:latin typeface="+mn-ea"/>
                <a:cs typeface="+mn-cs"/>
              </a:rPr>
              <a:t>    </a:t>
            </a:r>
            <a:r>
              <a:rPr lang="zh-CN" altLang="en-US" sz="2400" b="0" dirty="0">
                <a:latin typeface="+mn-ea"/>
              </a:rPr>
              <a:t>释义</a:t>
            </a:r>
            <a:r>
              <a:rPr lang="zh-CN" altLang="en-US" sz="2400" b="0" dirty="0" smtClean="0">
                <a:latin typeface="+mn-ea"/>
              </a:rPr>
              <a:t>：本条是关于办法适用范围的规定。</a:t>
            </a:r>
            <a:endParaRPr lang="en-US" altLang="zh-CN" sz="2400" b="0" dirty="0" smtClean="0">
              <a:latin typeface="+mn-ea"/>
            </a:endParaRPr>
          </a:p>
          <a:p>
            <a:pPr>
              <a:defRPr/>
            </a:pPr>
            <a:r>
              <a:rPr lang="en-US" altLang="zh-CN" sz="2400" b="0" dirty="0">
                <a:latin typeface="+mn-ea"/>
              </a:rPr>
              <a:t> </a:t>
            </a:r>
            <a:r>
              <a:rPr lang="en-US" altLang="zh-CN" sz="2400" b="0" dirty="0" smtClean="0">
                <a:latin typeface="+mn-ea"/>
              </a:rPr>
              <a:t>    1.</a:t>
            </a:r>
            <a:r>
              <a:rPr lang="zh-CN" altLang="en-US" sz="2400" b="0" dirty="0" smtClean="0">
                <a:latin typeface="+mn-ea"/>
              </a:rPr>
              <a:t>地域的适用范围</a:t>
            </a:r>
            <a:endParaRPr lang="en-US" altLang="zh-CN" sz="2400" b="0" dirty="0" smtClean="0">
              <a:latin typeface="+mn-ea"/>
            </a:endParaRPr>
          </a:p>
          <a:p>
            <a:pPr>
              <a:defRPr/>
            </a:pPr>
            <a:r>
              <a:rPr lang="en-US" altLang="zh-CN" sz="2400" b="0" dirty="0">
                <a:latin typeface="+mn-ea"/>
              </a:rPr>
              <a:t> </a:t>
            </a:r>
            <a:r>
              <a:rPr lang="en-US" altLang="zh-CN" sz="2400" b="0" dirty="0" smtClean="0">
                <a:latin typeface="+mn-ea"/>
              </a:rPr>
              <a:t>    2.</a:t>
            </a:r>
            <a:r>
              <a:rPr lang="zh-CN" altLang="en-US" sz="2400" b="0" dirty="0" smtClean="0">
                <a:latin typeface="+mn-ea"/>
              </a:rPr>
              <a:t>主体的适用范围</a:t>
            </a:r>
            <a:endParaRPr lang="en-US" altLang="zh-CN" sz="2400" b="0" dirty="0" smtClean="0">
              <a:latin typeface="+mn-ea"/>
            </a:endParaRPr>
          </a:p>
          <a:p>
            <a:pPr>
              <a:defRPr/>
            </a:pPr>
            <a:r>
              <a:rPr lang="en-US" altLang="zh-CN" sz="2400" b="0" dirty="0">
                <a:latin typeface="+mn-ea"/>
              </a:rPr>
              <a:t> </a:t>
            </a:r>
            <a:r>
              <a:rPr lang="en-US" altLang="zh-CN" sz="2400" b="0" dirty="0" smtClean="0">
                <a:latin typeface="+mn-ea"/>
              </a:rPr>
              <a:t>     </a:t>
            </a:r>
            <a:r>
              <a:rPr lang="zh-CN" altLang="en-US" sz="2400" b="0" dirty="0" smtClean="0">
                <a:latin typeface="+mn-ea"/>
              </a:rPr>
              <a:t>一是从事</a:t>
            </a:r>
            <a:r>
              <a:rPr lang="zh-CN" altLang="zh-CN" sz="2400" b="0" dirty="0">
                <a:latin typeface="+mn-ea"/>
              </a:rPr>
              <a:t>食品小作坊、小餐饮生产</a:t>
            </a:r>
            <a:r>
              <a:rPr lang="zh-CN" altLang="zh-CN" sz="2400" b="0" dirty="0" smtClean="0">
                <a:latin typeface="+mn-ea"/>
              </a:rPr>
              <a:t>经营</a:t>
            </a:r>
            <a:r>
              <a:rPr lang="zh-CN" altLang="en-US" sz="2400" b="0" dirty="0" smtClean="0">
                <a:latin typeface="+mn-ea"/>
              </a:rPr>
              <a:t>的行政相对人，如</a:t>
            </a:r>
            <a:r>
              <a:rPr lang="zh-CN" altLang="en-US" sz="2400" b="0" dirty="0">
                <a:latin typeface="+mn-ea"/>
              </a:rPr>
              <a:t>个人</a:t>
            </a:r>
            <a:r>
              <a:rPr lang="zh-CN" altLang="en-US" sz="2400" b="0" dirty="0" smtClean="0">
                <a:latin typeface="+mn-ea"/>
              </a:rPr>
              <a:t>独资企业、</a:t>
            </a:r>
            <a:r>
              <a:rPr lang="zh-CN" altLang="en-US" sz="2400" b="0" dirty="0">
                <a:latin typeface="+mn-ea"/>
              </a:rPr>
              <a:t>个体工商户</a:t>
            </a:r>
            <a:r>
              <a:rPr lang="zh-CN" altLang="en-US" sz="2400" b="0" dirty="0" smtClean="0">
                <a:latin typeface="+mn-ea"/>
              </a:rPr>
              <a:t>等。</a:t>
            </a:r>
            <a:endParaRPr lang="en-US" altLang="zh-CN" sz="2400" b="0" dirty="0" smtClean="0">
              <a:latin typeface="+mn-ea"/>
            </a:endParaRPr>
          </a:p>
          <a:p>
            <a:pPr>
              <a:defRPr/>
            </a:pPr>
            <a:r>
              <a:rPr lang="zh-CN" altLang="en-US" sz="2400" b="0" dirty="0" smtClean="0">
                <a:latin typeface="+mn-ea"/>
              </a:rPr>
              <a:t>      二是从事登记管理工作的行政机关，即县级食品药品监管局。</a:t>
            </a:r>
            <a:endParaRPr lang="zh-CN" altLang="en-US" sz="2400" b="0" dirty="0">
              <a:latin typeface="+mn-ea"/>
            </a:endParaRPr>
          </a:p>
          <a:p>
            <a:pPr>
              <a:defRPr/>
            </a:pPr>
            <a:endParaRPr lang="en-US" altLang="zh-CN" sz="2400" b="0" dirty="0">
              <a:latin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endParaRPr lang="zh-CN" altLang="en-US" sz="2800" b="0" smtClean="0"/>
          </a:p>
        </p:txBody>
      </p:sp>
      <p:sp>
        <p:nvSpPr>
          <p:cNvPr id="3" name="内容占位符 2"/>
          <p:cNvSpPr>
            <a:spLocks noGrp="1"/>
          </p:cNvSpPr>
          <p:nvPr>
            <p:ph sz="quarter" idx="1"/>
          </p:nvPr>
        </p:nvSpPr>
        <p:spPr>
          <a:xfrm>
            <a:off x="612775" y="1600200"/>
            <a:ext cx="8153400" cy="4495800"/>
          </a:xfrm>
        </p:spPr>
        <p:txBody>
          <a:bodyPr/>
          <a:lstStyle/>
          <a:p>
            <a:pPr>
              <a:defRPr/>
            </a:pPr>
            <a:r>
              <a:rPr lang="en-US" altLang="zh-CN" sz="2400" b="0" dirty="0" smtClean="0">
                <a:latin typeface="+mn-ea"/>
              </a:rPr>
              <a:t>       </a:t>
            </a:r>
            <a:r>
              <a:rPr lang="zh-CN" altLang="zh-CN" sz="2400" b="0" dirty="0" smtClean="0">
                <a:latin typeface="+mn-ea"/>
              </a:rPr>
              <a:t>第三</a:t>
            </a:r>
            <a:r>
              <a:rPr lang="zh-CN" altLang="zh-CN" sz="2400" b="0" dirty="0">
                <a:latin typeface="+mn-ea"/>
              </a:rPr>
              <a:t>条</a:t>
            </a:r>
            <a:r>
              <a:rPr lang="en-US" altLang="zh-CN" sz="2400" b="0" dirty="0">
                <a:latin typeface="+mn-ea"/>
              </a:rPr>
              <a:t>  </a:t>
            </a:r>
            <a:r>
              <a:rPr lang="zh-CN" altLang="zh-CN" sz="2400" b="0" dirty="0">
                <a:latin typeface="+mn-ea"/>
              </a:rPr>
              <a:t>【重申定义】本办法所称食品小作坊，是指有固定生产场所，从业人员少、生产加工规模小、生产条件和工艺流程简单，从事食品生产加工的经营者，但是不包括食用农产品初级加工者。</a:t>
            </a:r>
          </a:p>
          <a:p>
            <a:pPr>
              <a:defRPr/>
            </a:pPr>
            <a:r>
              <a:rPr lang="en-US" altLang="zh-CN" sz="2400" b="0" dirty="0" smtClean="0">
                <a:latin typeface="+mn-ea"/>
              </a:rPr>
              <a:t>       </a:t>
            </a:r>
            <a:r>
              <a:rPr lang="zh-CN" altLang="zh-CN" sz="2400" b="0" dirty="0" smtClean="0">
                <a:latin typeface="+mn-ea"/>
              </a:rPr>
              <a:t>本</a:t>
            </a:r>
            <a:r>
              <a:rPr lang="zh-CN" altLang="zh-CN" sz="2400" b="0" dirty="0">
                <a:latin typeface="+mn-ea"/>
              </a:rPr>
              <a:t>办法所称小餐饮，是指经营场所面积不足五十平方米，有固定门店，从业人员少，从事餐饮服务的小餐馆、小吃店、小饮品店等经营者</a:t>
            </a:r>
            <a:r>
              <a:rPr lang="zh-CN" altLang="zh-CN" sz="2400" b="0" dirty="0" smtClean="0">
                <a:latin typeface="+mn-ea"/>
              </a:rPr>
              <a:t>。</a:t>
            </a:r>
            <a:endParaRPr lang="en-US" altLang="zh-CN" sz="2400" b="0" dirty="0" smtClean="0">
              <a:latin typeface="+mn-ea"/>
            </a:endParaRPr>
          </a:p>
          <a:p>
            <a:pPr>
              <a:defRPr/>
            </a:pPr>
            <a:r>
              <a:rPr lang="en-US" altLang="zh-CN" sz="2400" b="0" dirty="0">
                <a:latin typeface="+mn-ea"/>
              </a:rPr>
              <a:t> </a:t>
            </a:r>
            <a:r>
              <a:rPr lang="en-US" altLang="zh-CN" sz="2400" b="0" dirty="0" smtClean="0">
                <a:latin typeface="+mn-ea"/>
              </a:rPr>
              <a:t>      </a:t>
            </a:r>
            <a:r>
              <a:rPr lang="zh-CN" altLang="en-US" sz="2400" b="0" dirty="0" smtClean="0">
                <a:latin typeface="+mn-ea"/>
              </a:rPr>
              <a:t>释义：本条重申</a:t>
            </a:r>
            <a:r>
              <a:rPr lang="en-US" altLang="zh-CN" sz="2400" b="0" dirty="0" smtClean="0">
                <a:latin typeface="+mn-ea"/>
              </a:rPr>
              <a:t>《</a:t>
            </a:r>
            <a:r>
              <a:rPr lang="zh-CN" altLang="en-US" sz="2400" b="0" dirty="0" smtClean="0">
                <a:latin typeface="+mn-ea"/>
              </a:rPr>
              <a:t>条例</a:t>
            </a:r>
            <a:r>
              <a:rPr lang="en-US" altLang="zh-CN" sz="2400" b="0" dirty="0" smtClean="0">
                <a:latin typeface="+mn-ea"/>
              </a:rPr>
              <a:t>》</a:t>
            </a:r>
            <a:r>
              <a:rPr lang="zh-CN" altLang="en-US" sz="2400" b="0" dirty="0" smtClean="0">
                <a:latin typeface="+mn-ea"/>
              </a:rPr>
              <a:t>对小作坊、小餐饮定义。</a:t>
            </a:r>
            <a:endParaRPr lang="en-US" altLang="zh-CN" sz="2400" b="0" dirty="0" smtClean="0">
              <a:latin typeface="+mn-ea"/>
            </a:endParaRPr>
          </a:p>
          <a:p>
            <a:pPr>
              <a:defRPr/>
            </a:pPr>
            <a:r>
              <a:rPr lang="en-US" altLang="zh-CN" sz="2400" b="0" dirty="0" smtClean="0">
                <a:latin typeface="+mn-ea"/>
              </a:rPr>
              <a:t>       </a:t>
            </a:r>
            <a:r>
              <a:rPr lang="zh-CN" altLang="zh-CN" sz="2400" b="0" dirty="0" smtClean="0">
                <a:latin typeface="+mn-ea"/>
              </a:rPr>
              <a:t>经营</a:t>
            </a:r>
            <a:r>
              <a:rPr lang="zh-CN" altLang="zh-CN" sz="2400" b="0" dirty="0">
                <a:latin typeface="+mn-ea"/>
              </a:rPr>
              <a:t>场所</a:t>
            </a:r>
            <a:r>
              <a:rPr lang="zh-CN" altLang="zh-CN" sz="2400" b="0" dirty="0" smtClean="0">
                <a:latin typeface="+mn-ea"/>
              </a:rPr>
              <a:t>面积</a:t>
            </a:r>
            <a:r>
              <a:rPr lang="zh-CN" altLang="en-US" sz="2400" b="0" dirty="0" smtClean="0">
                <a:latin typeface="+mn-ea"/>
              </a:rPr>
              <a:t>：</a:t>
            </a:r>
            <a:r>
              <a:rPr lang="zh-CN" altLang="zh-CN" sz="2400" b="0" dirty="0"/>
              <a:t>是指经营场所使用面积，包括食品处理区面积、非食品处理区面积和就餐场所面积。</a:t>
            </a:r>
            <a:endParaRPr lang="en-US" altLang="zh-CN" sz="2400" b="0" dirty="0" smtClean="0">
              <a:latin typeface="+mn-ea"/>
            </a:endParaRPr>
          </a:p>
          <a:p>
            <a:pPr>
              <a:defRPr/>
            </a:pPr>
            <a:endParaRPr lang="zh-CN" altLang="zh-CN" sz="2400" b="0" dirty="0">
              <a:latin typeface="+mn-ea"/>
            </a:endParaRPr>
          </a:p>
          <a:p>
            <a:pPr>
              <a:defRPr/>
            </a:pPr>
            <a:endParaRPr lang="en-US" altLang="zh-CN" sz="2400" b="0" dirty="0" smtClean="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endParaRPr lang="zh-CN" altLang="en-US" sz="2800" b="0" smtClean="0"/>
          </a:p>
        </p:txBody>
      </p:sp>
      <p:sp>
        <p:nvSpPr>
          <p:cNvPr id="3" name="内容占位符 2"/>
          <p:cNvSpPr>
            <a:spLocks noGrp="1"/>
          </p:cNvSpPr>
          <p:nvPr>
            <p:ph sz="quarter" idx="1"/>
          </p:nvPr>
        </p:nvSpPr>
        <p:spPr>
          <a:xfrm>
            <a:off x="611188" y="1700213"/>
            <a:ext cx="8153400" cy="4495800"/>
          </a:xfrm>
        </p:spPr>
        <p:txBody>
          <a:bodyPr/>
          <a:lstStyle/>
          <a:p>
            <a:pPr marL="541338">
              <a:defRPr/>
            </a:pPr>
            <a:r>
              <a:rPr lang="zh-CN" altLang="en-US" sz="2400" b="0" dirty="0" smtClean="0">
                <a:latin typeface="+mn-ea"/>
                <a:cs typeface="+mn-cs"/>
              </a:rPr>
              <a:t>相关名词解释：</a:t>
            </a:r>
            <a:endParaRPr lang="en-US" altLang="zh-CN" sz="2400" b="0" dirty="0" smtClean="0">
              <a:latin typeface="+mn-ea"/>
              <a:cs typeface="+mn-cs"/>
            </a:endParaRPr>
          </a:p>
          <a:p>
            <a:pPr marL="541338">
              <a:defRPr/>
            </a:pPr>
            <a:r>
              <a:rPr lang="zh-CN" altLang="zh-CN" sz="2400" b="0" dirty="0" smtClean="0"/>
              <a:t>餐饮</a:t>
            </a:r>
            <a:r>
              <a:rPr lang="zh-CN" altLang="zh-CN" sz="2400" b="0" dirty="0"/>
              <a:t>服务：指通过即时制作加工、商业销售和服务性劳动等，向消费者提供食品和消费场所及设施的服务活动。</a:t>
            </a:r>
          </a:p>
          <a:p>
            <a:pPr marL="541338">
              <a:defRPr/>
            </a:pPr>
            <a:r>
              <a:rPr lang="zh-CN" altLang="zh-CN" sz="2400" b="0" dirty="0"/>
              <a:t>小吃店：指以点心、小吃为主要经营项目的提供者。</a:t>
            </a:r>
            <a:r>
              <a:rPr lang="en-US" altLang="zh-CN" sz="2400" b="0" dirty="0"/>
              <a:t>  </a:t>
            </a:r>
            <a:r>
              <a:rPr lang="zh-CN" altLang="en-US" sz="2400" b="0" dirty="0" smtClean="0"/>
              <a:t>小</a:t>
            </a:r>
            <a:r>
              <a:rPr lang="zh-CN" altLang="zh-CN" sz="2400" b="0" dirty="0" smtClean="0"/>
              <a:t>饮品</a:t>
            </a:r>
            <a:r>
              <a:rPr lang="zh-CN" altLang="zh-CN" sz="2400" b="0" dirty="0"/>
              <a:t>店：指以供应酒类、咖啡、茶水或者饮料为主的提供者。</a:t>
            </a:r>
          </a:p>
          <a:p>
            <a:pPr marL="541338">
              <a:defRPr/>
            </a:pPr>
            <a:endParaRPr lang="en-US" altLang="zh-CN" sz="2400" b="0" dirty="0" smtClean="0">
              <a:latin typeface="+mn-ea"/>
              <a:cs typeface="+mn-cs"/>
            </a:endParaRPr>
          </a:p>
          <a:p>
            <a:pPr marL="541338">
              <a:defRPr/>
            </a:pPr>
            <a:endParaRPr lang="en-US" altLang="zh-CN" sz="1800" b="0" dirty="0" smtClean="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endParaRPr lang="zh-CN" altLang="en-US" sz="2800" b="0" smtClean="0"/>
          </a:p>
        </p:txBody>
      </p:sp>
      <p:sp>
        <p:nvSpPr>
          <p:cNvPr id="3" name="内容占位符 2"/>
          <p:cNvSpPr>
            <a:spLocks noGrp="1"/>
          </p:cNvSpPr>
          <p:nvPr>
            <p:ph sz="quarter" idx="1"/>
          </p:nvPr>
        </p:nvSpPr>
        <p:spPr>
          <a:xfrm>
            <a:off x="612775" y="1600200"/>
            <a:ext cx="8153400" cy="4495800"/>
          </a:xfrm>
        </p:spPr>
        <p:txBody>
          <a:bodyPr/>
          <a:lstStyle/>
          <a:p>
            <a:pPr marL="541338">
              <a:defRPr/>
            </a:pPr>
            <a:r>
              <a:rPr lang="zh-CN" altLang="zh-CN" sz="2400" b="0" dirty="0"/>
              <a:t>第四条  【经营范围界定】 食品小作坊、小餐饮应当在登记的食品品种、经营项目范围内从事食品生产经营活动</a:t>
            </a:r>
            <a:r>
              <a:rPr lang="zh-CN" altLang="zh-CN" sz="2400" b="0" dirty="0" smtClean="0"/>
              <a:t>。</a:t>
            </a:r>
            <a:endParaRPr lang="en-US" altLang="zh-CN" sz="2400" b="0" dirty="0" smtClean="0"/>
          </a:p>
          <a:p>
            <a:pPr marL="541338">
              <a:defRPr/>
            </a:pPr>
            <a:r>
              <a:rPr lang="zh-CN" altLang="en-US" sz="2400" b="0" dirty="0" smtClean="0"/>
              <a:t>释义：本条是关于</a:t>
            </a:r>
            <a:r>
              <a:rPr lang="zh-CN" altLang="zh-CN" sz="2400" b="0" dirty="0"/>
              <a:t>经营</a:t>
            </a:r>
            <a:r>
              <a:rPr lang="zh-CN" altLang="zh-CN" sz="2400" b="0" dirty="0" smtClean="0"/>
              <a:t>范围</a:t>
            </a:r>
            <a:r>
              <a:rPr lang="zh-CN" altLang="en-US" sz="2400" b="0" dirty="0" smtClean="0"/>
              <a:t>的</a:t>
            </a:r>
            <a:r>
              <a:rPr lang="zh-CN" altLang="zh-CN" sz="2400" b="0" dirty="0" smtClean="0"/>
              <a:t>界定</a:t>
            </a:r>
            <a:endParaRPr lang="en-US" altLang="zh-CN" sz="2400" b="0" dirty="0" smtClean="0"/>
          </a:p>
          <a:p>
            <a:pPr marL="541338">
              <a:defRPr/>
            </a:pPr>
            <a:r>
              <a:rPr lang="en-US" altLang="zh-CN" sz="2400" b="0" dirty="0" smtClean="0"/>
              <a:t>1.</a:t>
            </a:r>
            <a:r>
              <a:rPr lang="zh-CN" altLang="zh-CN" sz="2400" b="0" dirty="0" smtClean="0"/>
              <a:t>食品</a:t>
            </a:r>
            <a:r>
              <a:rPr lang="zh-CN" altLang="zh-CN" sz="2400" b="0" dirty="0"/>
              <a:t>小作坊生产食品种类按照食品生产许可</a:t>
            </a:r>
            <a:r>
              <a:rPr lang="zh-CN" altLang="zh-CN" sz="2400" b="0" dirty="0" smtClean="0"/>
              <a:t>的</a:t>
            </a:r>
            <a:r>
              <a:rPr lang="zh-CN" altLang="en-US" sz="2400" b="0" dirty="0" smtClean="0"/>
              <a:t>食品</a:t>
            </a:r>
            <a:r>
              <a:rPr lang="zh-CN" altLang="zh-CN" sz="2400" b="0" dirty="0" smtClean="0"/>
              <a:t>类</a:t>
            </a:r>
            <a:r>
              <a:rPr lang="zh-CN" altLang="en-US" sz="2400" b="0" dirty="0" smtClean="0"/>
              <a:t>别</a:t>
            </a:r>
            <a:r>
              <a:rPr lang="zh-CN" altLang="zh-CN" sz="2400" b="0" dirty="0" smtClean="0"/>
              <a:t>原则划分</a:t>
            </a:r>
            <a:r>
              <a:rPr lang="zh-CN" altLang="en-US" sz="2400" b="0" dirty="0" smtClean="0"/>
              <a:t>，参照</a:t>
            </a:r>
            <a:r>
              <a:rPr lang="en-US" altLang="zh-CN" sz="2400" b="0" dirty="0" smtClean="0"/>
              <a:t>《</a:t>
            </a:r>
            <a:r>
              <a:rPr lang="zh-CN" altLang="en-US" sz="2400" b="0" dirty="0" smtClean="0"/>
              <a:t>食品生产许可管理办法</a:t>
            </a:r>
            <a:r>
              <a:rPr lang="en-US" altLang="zh-CN" sz="2400" b="0" dirty="0" smtClean="0"/>
              <a:t>》</a:t>
            </a:r>
            <a:r>
              <a:rPr lang="zh-CN" altLang="zh-CN" sz="2400" b="0" dirty="0" smtClean="0"/>
              <a:t>，</a:t>
            </a:r>
            <a:endParaRPr lang="en-US" altLang="zh-CN" sz="2400" b="0" dirty="0" smtClean="0"/>
          </a:p>
          <a:p>
            <a:pPr marL="541338">
              <a:defRPr/>
            </a:pPr>
            <a:r>
              <a:rPr lang="en-US" altLang="zh-CN" sz="2400" b="0" dirty="0" smtClean="0"/>
              <a:t>2.</a:t>
            </a:r>
            <a:r>
              <a:rPr lang="zh-CN" altLang="zh-CN" sz="2400" b="0" dirty="0" smtClean="0"/>
              <a:t>小</a:t>
            </a:r>
            <a:r>
              <a:rPr lang="zh-CN" altLang="zh-CN" sz="2400" b="0" dirty="0"/>
              <a:t>餐饮经营项目按照食品经营许可的项目分类原则</a:t>
            </a:r>
            <a:r>
              <a:rPr lang="zh-CN" altLang="zh-CN" sz="2400" b="0" dirty="0" smtClean="0"/>
              <a:t>划分</a:t>
            </a:r>
            <a:r>
              <a:rPr lang="zh-CN" altLang="en-US" sz="2400" b="0" dirty="0" smtClean="0"/>
              <a:t>，参照</a:t>
            </a:r>
            <a:r>
              <a:rPr lang="en-US" altLang="zh-CN" sz="2400" b="0" dirty="0" smtClean="0"/>
              <a:t>《</a:t>
            </a:r>
            <a:r>
              <a:rPr lang="zh-CN" altLang="en-US" sz="2400" b="0" dirty="0" smtClean="0"/>
              <a:t>食品经营许可管理办法</a:t>
            </a:r>
            <a:r>
              <a:rPr lang="en-US" altLang="zh-CN" sz="2400" b="0" dirty="0" smtClean="0"/>
              <a:t>》</a:t>
            </a:r>
            <a:endParaRPr lang="zh-CN" altLang="zh-CN" sz="2400" b="0" dirty="0"/>
          </a:p>
          <a:p>
            <a:pPr marL="541338">
              <a:defRPr/>
            </a:pPr>
            <a:endParaRPr lang="en-US" altLang="zh-CN" sz="2400" b="0" dirty="0" smtClean="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标题 1"/>
          <p:cNvSpPr>
            <a:spLocks noGrp="1"/>
          </p:cNvSpPr>
          <p:nvPr>
            <p:ph type="title"/>
          </p:nvPr>
        </p:nvSpPr>
        <p:spPr>
          <a:xfrm>
            <a:off x="468313" y="228600"/>
            <a:ext cx="8567737" cy="990600"/>
          </a:xfrm>
        </p:spPr>
        <p:txBody>
          <a:bodyPr/>
          <a:lstStyle/>
          <a:p>
            <a:endParaRPr lang="zh-CN" altLang="en-US" smtClean="0"/>
          </a:p>
        </p:txBody>
      </p:sp>
      <p:sp>
        <p:nvSpPr>
          <p:cNvPr id="3" name="内容占位符 2"/>
          <p:cNvSpPr>
            <a:spLocks noGrp="1"/>
          </p:cNvSpPr>
          <p:nvPr>
            <p:ph sz="quarter" idx="1"/>
          </p:nvPr>
        </p:nvSpPr>
        <p:spPr>
          <a:xfrm>
            <a:off x="612775" y="1600200"/>
            <a:ext cx="7631113" cy="5257800"/>
          </a:xfrm>
        </p:spPr>
        <p:txBody>
          <a:bodyPr/>
          <a:lstStyle/>
          <a:p>
            <a:pPr>
              <a:defRPr/>
            </a:pPr>
            <a:r>
              <a:rPr lang="zh-CN" altLang="en-US" dirty="0" smtClean="0">
                <a:latin typeface="+mn-ea"/>
                <a:cs typeface="+mn-cs"/>
              </a:rPr>
              <a:t>（二）</a:t>
            </a:r>
            <a:r>
              <a:rPr lang="zh-CN" altLang="en-US" dirty="0">
                <a:latin typeface="+mn-ea"/>
                <a:cs typeface="+mn-cs"/>
              </a:rPr>
              <a:t>食品生产许可品种</a:t>
            </a:r>
            <a:r>
              <a:rPr lang="zh-CN" altLang="en-US" dirty="0" smtClean="0">
                <a:latin typeface="+mn-ea"/>
                <a:cs typeface="+mn-cs"/>
              </a:rPr>
              <a:t>明细表</a:t>
            </a:r>
            <a:endParaRPr lang="en-US" altLang="zh-CN" dirty="0" smtClean="0">
              <a:latin typeface="+mn-ea"/>
              <a:cs typeface="+mn-cs"/>
            </a:endParaRPr>
          </a:p>
          <a:p>
            <a:pPr>
              <a:defRPr/>
            </a:pPr>
            <a:endParaRPr lang="en-US" altLang="zh-CN" sz="2000" b="0" dirty="0">
              <a:solidFill>
                <a:schemeClr val="tx1">
                  <a:lumMod val="50000"/>
                  <a:lumOff val="50000"/>
                </a:schemeClr>
              </a:solidFill>
              <a:latin typeface="+mn-ea"/>
              <a:cs typeface="+mn-cs"/>
            </a:endParaRPr>
          </a:p>
        </p:txBody>
      </p:sp>
      <p:pic>
        <p:nvPicPr>
          <p:cNvPr id="54275" name="图片 3"/>
          <p:cNvPicPr>
            <a:picLocks noChangeAspect="1"/>
          </p:cNvPicPr>
          <p:nvPr/>
        </p:nvPicPr>
        <p:blipFill>
          <a:blip r:embed="rId3"/>
          <a:srcRect/>
          <a:stretch>
            <a:fillRect/>
          </a:stretch>
        </p:blipFill>
        <p:spPr bwMode="auto">
          <a:xfrm>
            <a:off x="179388" y="2205038"/>
            <a:ext cx="8709025" cy="446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endParaRPr lang="zh-CN" altLang="en-US" sz="2800" b="0" smtClean="0"/>
          </a:p>
        </p:txBody>
      </p:sp>
      <p:sp>
        <p:nvSpPr>
          <p:cNvPr id="3" name="内容占位符 2"/>
          <p:cNvSpPr>
            <a:spLocks noGrp="1"/>
          </p:cNvSpPr>
          <p:nvPr>
            <p:ph sz="quarter" idx="1"/>
          </p:nvPr>
        </p:nvSpPr>
        <p:spPr>
          <a:xfrm>
            <a:off x="612775" y="1600200"/>
            <a:ext cx="8153400" cy="4495800"/>
          </a:xfrm>
        </p:spPr>
        <p:txBody>
          <a:bodyPr/>
          <a:lstStyle/>
          <a:p>
            <a:pPr>
              <a:defRPr/>
            </a:pPr>
            <a:r>
              <a:rPr lang="zh-CN" altLang="zh-CN" sz="2400" b="0" dirty="0"/>
              <a:t>第五条 【重申小作坊不得生产的产品】食品小作坊不得生产加工下列产品：</a:t>
            </a:r>
          </a:p>
          <a:p>
            <a:pPr>
              <a:defRPr/>
            </a:pPr>
            <a:r>
              <a:rPr lang="zh-CN" altLang="zh-CN" sz="2400" b="0" dirty="0"/>
              <a:t>（一）乳制品、罐头制品、果冻、冷冻饮品、酒类、饮料（含瓶、桶装饮用水）、酱油、食醋、预包装肉制品；</a:t>
            </a:r>
          </a:p>
          <a:p>
            <a:pPr>
              <a:defRPr/>
            </a:pPr>
            <a:r>
              <a:rPr lang="zh-CN" altLang="zh-CN" sz="2400" b="0" dirty="0"/>
              <a:t>（二）保健食品、婴幼儿配方食品、特殊医学用途配方食品和其他专供特定人群的主辅食品；</a:t>
            </a:r>
          </a:p>
          <a:p>
            <a:pPr>
              <a:defRPr/>
            </a:pPr>
            <a:r>
              <a:rPr lang="zh-CN" altLang="zh-CN" sz="2400" b="0" dirty="0"/>
              <a:t>（三）食品添加剂；</a:t>
            </a:r>
          </a:p>
          <a:p>
            <a:pPr>
              <a:defRPr/>
            </a:pPr>
            <a:r>
              <a:rPr lang="zh-CN" altLang="zh-CN" sz="2400" b="0" dirty="0"/>
              <a:t>（四）国家和省、设区的市禁止生产加工的其他食品。</a:t>
            </a:r>
          </a:p>
          <a:p>
            <a:pPr>
              <a:defRPr/>
            </a:pPr>
            <a:r>
              <a:rPr lang="zh-CN" altLang="zh-CN" sz="2400" b="0" dirty="0"/>
              <a:t>第六条【小餐饮不得从事的经营项目】小餐饮不得经营裱花蛋糕、生食水产品以及国家和省、设区的市规定禁止经营的其他食品。</a:t>
            </a:r>
          </a:p>
          <a:p>
            <a:pPr>
              <a:defRPr/>
            </a:pPr>
            <a:endParaRPr lang="en-US" altLang="zh-CN" sz="2400" b="0" dirty="0" smtClean="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endParaRPr lang="zh-CN" altLang="en-US" sz="2800" b="0" smtClean="0"/>
          </a:p>
        </p:txBody>
      </p:sp>
      <p:sp>
        <p:nvSpPr>
          <p:cNvPr id="3" name="内容占位符 2"/>
          <p:cNvSpPr>
            <a:spLocks noGrp="1"/>
          </p:cNvSpPr>
          <p:nvPr>
            <p:ph sz="quarter" idx="1"/>
          </p:nvPr>
        </p:nvSpPr>
        <p:spPr>
          <a:xfrm>
            <a:off x="612775" y="1600200"/>
            <a:ext cx="8153400" cy="5257800"/>
          </a:xfrm>
        </p:spPr>
        <p:txBody>
          <a:bodyPr/>
          <a:lstStyle/>
          <a:p>
            <a:pPr>
              <a:defRPr/>
            </a:pPr>
            <a:r>
              <a:rPr lang="zh-CN" altLang="zh-CN" sz="2400" b="0" dirty="0"/>
              <a:t>第七条 【权限划分】省食品药品监督管理局负责指导全省食品小作坊、小餐饮登记管理工作，制定核查标准，统一证书格式。</a:t>
            </a:r>
          </a:p>
          <a:p>
            <a:pPr>
              <a:defRPr/>
            </a:pPr>
            <a:r>
              <a:rPr lang="zh-CN" altLang="zh-CN" sz="2400" b="0" dirty="0"/>
              <a:t>设区的市食品药品监督管理部门负责组织、指导本行政区域内食品小作坊、小餐饮登记管理工作。</a:t>
            </a:r>
          </a:p>
          <a:p>
            <a:pPr>
              <a:defRPr/>
            </a:pPr>
            <a:r>
              <a:rPr lang="zh-CN" altLang="zh-CN" sz="2400" b="0" dirty="0"/>
              <a:t>县（市、区）食品药品监督管理部门（以下简称县级食品药品监督管理部门）具体负责实施本行政区域内食品小作坊、小餐饮登记管理工作</a:t>
            </a:r>
            <a:r>
              <a:rPr lang="zh-CN" altLang="zh-CN" sz="2400" b="0" dirty="0" smtClean="0"/>
              <a:t>。</a:t>
            </a:r>
            <a:endParaRPr lang="en-US" altLang="zh-CN" sz="2400" b="0" dirty="0" smtClean="0"/>
          </a:p>
          <a:p>
            <a:pPr>
              <a:defRPr/>
            </a:pPr>
            <a:r>
              <a:rPr lang="zh-CN" altLang="en-US" sz="2400" b="0" dirty="0" smtClean="0"/>
              <a:t>释义：本条是关于</a:t>
            </a:r>
            <a:r>
              <a:rPr lang="zh-CN" altLang="zh-CN" sz="2400" b="0" dirty="0"/>
              <a:t>登记</a:t>
            </a:r>
            <a:r>
              <a:rPr lang="zh-CN" altLang="zh-CN" sz="2400" b="0" dirty="0" smtClean="0"/>
              <a:t>管理</a:t>
            </a:r>
            <a:r>
              <a:rPr lang="zh-CN" altLang="en-US" sz="2400" b="0" dirty="0" smtClean="0"/>
              <a:t>权限划分的规定</a:t>
            </a:r>
            <a:endParaRPr lang="zh-CN" altLang="zh-CN" sz="2400" b="0" dirty="0"/>
          </a:p>
          <a:p>
            <a:pPr>
              <a:defRPr/>
            </a:pPr>
            <a:endParaRPr lang="en-US" altLang="zh-CN" sz="2400" b="0" dirty="0" smtClean="0">
              <a:latin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8313" y="228600"/>
            <a:ext cx="8567737" cy="990600"/>
          </a:xfrm>
        </p:spPr>
        <p:txBody>
          <a:bodyPr/>
          <a:lstStyle/>
          <a:p>
            <a:pPr>
              <a:defRPr/>
            </a:pPr>
            <a:r>
              <a:rPr lang="zh-CN" altLang="en-US" dirty="0"/>
              <a:t>二、条文解读</a:t>
            </a:r>
            <a:r>
              <a:rPr lang="en-US" altLang="zh-CN" dirty="0"/>
              <a:t>—</a:t>
            </a:r>
            <a:r>
              <a:rPr lang="zh-CN" altLang="en-US" dirty="0"/>
              <a:t>总则</a:t>
            </a:r>
            <a:endParaRPr lang="zh-CN" altLang="en-US" sz="2800" b="0" dirty="0">
              <a:cs typeface="+mj-cs"/>
            </a:endParaRPr>
          </a:p>
        </p:txBody>
      </p:sp>
      <p:sp>
        <p:nvSpPr>
          <p:cNvPr id="3" name="内容占位符 2"/>
          <p:cNvSpPr>
            <a:spLocks noGrp="1"/>
          </p:cNvSpPr>
          <p:nvPr>
            <p:ph sz="quarter" idx="1"/>
          </p:nvPr>
        </p:nvSpPr>
        <p:spPr>
          <a:xfrm>
            <a:off x="612775" y="1600200"/>
            <a:ext cx="8153400" cy="5257800"/>
          </a:xfrm>
        </p:spPr>
        <p:txBody>
          <a:bodyPr/>
          <a:lstStyle/>
          <a:p>
            <a:pPr>
              <a:defRPr/>
            </a:pPr>
            <a:r>
              <a:rPr lang="zh-CN" altLang="zh-CN" sz="2400" b="0" dirty="0">
                <a:latin typeface="+mn-ea"/>
              </a:rPr>
              <a:t>第八条</a:t>
            </a:r>
            <a:r>
              <a:rPr lang="en-US" altLang="zh-CN" sz="2400" b="0" dirty="0">
                <a:latin typeface="+mn-ea"/>
              </a:rPr>
              <a:t>  </a:t>
            </a:r>
            <a:r>
              <a:rPr lang="zh-CN" altLang="zh-CN" sz="2400" b="0" dirty="0">
                <a:latin typeface="+mn-ea"/>
              </a:rPr>
              <a:t>【登记原则】食品小作坊、小餐饮登记应当遵循公开、便民、高效原则。</a:t>
            </a:r>
          </a:p>
          <a:p>
            <a:pPr>
              <a:defRPr/>
            </a:pPr>
            <a:r>
              <a:rPr lang="zh-CN" altLang="zh-CN" sz="2400" b="0" dirty="0">
                <a:latin typeface="+mn-ea"/>
              </a:rPr>
              <a:t>第九条 【便民信息公示】县级食品药品监督管理部门应当在本部门网站或登记受理场所公开登记程序、申请人需提交的材料目录、</a:t>
            </a:r>
            <a:r>
              <a:rPr lang="zh-CN" altLang="zh-CN" sz="2400" b="0" dirty="0">
                <a:solidFill>
                  <a:srgbClr val="FF0000"/>
                </a:solidFill>
                <a:latin typeface="+mn-ea"/>
              </a:rPr>
              <a:t>申请书格式文本和填报式样</a:t>
            </a:r>
            <a:r>
              <a:rPr lang="zh-CN" altLang="zh-CN" sz="2400" b="0" dirty="0">
                <a:latin typeface="+mn-ea"/>
              </a:rPr>
              <a:t>等，方便申请人查询。</a:t>
            </a:r>
          </a:p>
          <a:p>
            <a:pPr>
              <a:defRPr/>
            </a:pPr>
            <a:r>
              <a:rPr lang="zh-CN" altLang="zh-CN" sz="2400" b="0" dirty="0">
                <a:latin typeface="+mn-ea"/>
              </a:rPr>
              <a:t>鼓励申请人通过网络提交登记申请，提高办证效率</a:t>
            </a:r>
            <a:r>
              <a:rPr lang="zh-CN" altLang="zh-CN" sz="2400" b="0" dirty="0" smtClean="0">
                <a:latin typeface="+mn-ea"/>
              </a:rPr>
              <a:t>。</a:t>
            </a:r>
            <a:endParaRPr lang="en-US" altLang="zh-CN" sz="2400" b="0" dirty="0" smtClean="0">
              <a:latin typeface="+mn-ea"/>
            </a:endParaRPr>
          </a:p>
          <a:p>
            <a:pPr>
              <a:defRPr/>
            </a:pPr>
            <a:r>
              <a:rPr lang="zh-CN" altLang="en-US" sz="2400" b="0" dirty="0" smtClean="0">
                <a:latin typeface="+mn-ea"/>
              </a:rPr>
              <a:t>释义：以上两条是关于登记管理应遵循的工作原则的要求。</a:t>
            </a:r>
            <a:endParaRPr lang="en-US" altLang="zh-CN" sz="2400" b="0" dirty="0" smtClean="0">
              <a:latin typeface="+mn-ea"/>
            </a:endParaRPr>
          </a:p>
          <a:p>
            <a:pPr>
              <a:defRPr/>
            </a:pPr>
            <a:r>
              <a:rPr lang="en-US" altLang="zh-CN" sz="2400" b="0" dirty="0" smtClean="0">
                <a:latin typeface="+mn-ea"/>
              </a:rPr>
              <a:t>1.</a:t>
            </a:r>
            <a:r>
              <a:rPr lang="zh-CN" altLang="en-US" sz="2400" b="0" dirty="0" smtClean="0">
                <a:latin typeface="+mn-ea"/>
              </a:rPr>
              <a:t>公开原则</a:t>
            </a:r>
            <a:endParaRPr lang="en-US" altLang="zh-CN" sz="2400" b="0" dirty="0" smtClean="0">
              <a:latin typeface="+mn-ea"/>
            </a:endParaRPr>
          </a:p>
          <a:p>
            <a:pPr>
              <a:defRPr/>
            </a:pPr>
            <a:r>
              <a:rPr lang="en-US" altLang="zh-CN" sz="2400" b="0" dirty="0" smtClean="0">
                <a:latin typeface="+mn-ea"/>
              </a:rPr>
              <a:t>2.</a:t>
            </a:r>
            <a:r>
              <a:rPr lang="zh-CN" altLang="en-US" sz="2400" b="0" dirty="0" smtClean="0">
                <a:latin typeface="+mn-ea"/>
              </a:rPr>
              <a:t>便民原则</a:t>
            </a:r>
            <a:endParaRPr lang="en-US" altLang="zh-CN" sz="2400" b="0" dirty="0" smtClean="0">
              <a:latin typeface="+mn-ea"/>
            </a:endParaRPr>
          </a:p>
          <a:p>
            <a:pPr>
              <a:defRPr/>
            </a:pPr>
            <a:r>
              <a:rPr lang="en-US" altLang="zh-CN" sz="2400" b="0" dirty="0" smtClean="0">
                <a:latin typeface="+mn-ea"/>
              </a:rPr>
              <a:t>3.</a:t>
            </a:r>
            <a:r>
              <a:rPr lang="zh-CN" altLang="en-US" sz="2400" b="0" dirty="0" smtClean="0">
                <a:latin typeface="+mn-ea"/>
              </a:rPr>
              <a:t>高效原则</a:t>
            </a:r>
            <a:endParaRPr lang="zh-CN" altLang="zh-CN" sz="2400" b="0" dirty="0">
              <a:latin typeface="+mn-ea"/>
            </a:endParaRPr>
          </a:p>
          <a:p>
            <a:pPr marL="342900" indent="-342900">
              <a:buFont typeface="Wingdings" panose="05000000000000000000" pitchFamily="2" charset="2"/>
              <a:buChar char="u"/>
              <a:defRPr/>
            </a:pPr>
            <a:endParaRPr lang="en-US" altLang="zh-CN" sz="2000" b="0" dirty="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8313" y="350838"/>
            <a:ext cx="8567737" cy="990600"/>
          </a:xfrm>
        </p:spPr>
        <p:txBody>
          <a:bodyPr/>
          <a:lstStyle/>
          <a:p>
            <a:pPr>
              <a:defRPr/>
            </a:pPr>
            <a:r>
              <a:rPr lang="zh-CN" altLang="en-US" dirty="0">
                <a:solidFill>
                  <a:srgbClr val="1F497D"/>
                </a:solidFill>
              </a:rPr>
              <a:t>二、条文解读</a:t>
            </a:r>
            <a:r>
              <a:rPr lang="en-US" altLang="zh-CN" dirty="0" smtClean="0">
                <a:solidFill>
                  <a:srgbClr val="1F497D"/>
                </a:solidFill>
              </a:rPr>
              <a:t>—</a:t>
            </a:r>
            <a:r>
              <a:rPr lang="zh-CN" altLang="en-US" dirty="0" smtClean="0">
                <a:solidFill>
                  <a:srgbClr val="1F497D"/>
                </a:solidFill>
              </a:rPr>
              <a:t>登记程序</a:t>
            </a:r>
            <a:endParaRPr lang="zh-CN" altLang="en-US" sz="2800" b="0" dirty="0">
              <a:cs typeface="+mj-cs"/>
            </a:endParaRPr>
          </a:p>
        </p:txBody>
      </p:sp>
      <p:sp>
        <p:nvSpPr>
          <p:cNvPr id="62466" name="内容占位符 2"/>
          <p:cNvSpPr>
            <a:spLocks noGrp="1"/>
          </p:cNvSpPr>
          <p:nvPr>
            <p:ph sz="quarter" idx="1"/>
          </p:nvPr>
        </p:nvSpPr>
        <p:spPr>
          <a:xfrm>
            <a:off x="612775" y="1600200"/>
            <a:ext cx="7559675" cy="5932488"/>
          </a:xfrm>
        </p:spPr>
        <p:txBody>
          <a:bodyPr/>
          <a:lstStyle/>
          <a:p>
            <a:r>
              <a:rPr lang="zh-CN" altLang="zh-CN" sz="2400" b="0" smtClean="0"/>
              <a:t>第十条</a:t>
            </a:r>
            <a:r>
              <a:rPr lang="en-US" altLang="zh-CN" sz="2400" b="0" smtClean="0"/>
              <a:t>  </a:t>
            </a:r>
            <a:r>
              <a:rPr lang="zh-CN" altLang="zh-CN" sz="2400" b="0" smtClean="0"/>
              <a:t>【申请材料】食品小作坊、小餐饮申请登记，应当向生产经营所在地县级食品药品监督管理部门提出，并提交下列材料：（一）登记申请表；（二）营业执照复印件；（三）负责人（业主）身份证明复印件；</a:t>
            </a:r>
          </a:p>
          <a:p>
            <a:r>
              <a:rPr lang="zh-CN" altLang="zh-CN" sz="2400" b="0" smtClean="0"/>
              <a:t>（四）从业人员健康证明复印件。</a:t>
            </a:r>
          </a:p>
          <a:p>
            <a:r>
              <a:rPr lang="en-US" altLang="zh-CN" sz="2400" b="0" smtClean="0"/>
              <a:t>      </a:t>
            </a:r>
            <a:r>
              <a:rPr lang="zh-CN" altLang="zh-CN" sz="2400" b="0" smtClean="0"/>
              <a:t>申请食品小作坊登记，除前款规定的材料外，还应当提交工艺流程图或者说明。</a:t>
            </a:r>
          </a:p>
          <a:p>
            <a:r>
              <a:rPr lang="zh-CN" altLang="zh-CN" sz="2400" b="0" smtClean="0"/>
              <a:t>第十一条 【提交材料的义务】申请人对提交的申请材料真实性负责，并在申请书等材料上签名或者盖章。</a:t>
            </a:r>
            <a:endParaRPr lang="en-US" altLang="zh-CN" sz="2400" b="0" smtClean="0"/>
          </a:p>
          <a:p>
            <a:r>
              <a:rPr lang="zh-CN" altLang="en-US" sz="2400" b="0" smtClean="0"/>
              <a:t>       释义：以上两条是关于申请登记证需要提交的申请材料的规定。</a:t>
            </a:r>
            <a:endParaRPr lang="en-US" altLang="zh-CN" sz="2400" b="0" smtClean="0"/>
          </a:p>
          <a:p>
            <a:r>
              <a:rPr lang="en-US" altLang="zh-CN" sz="2400" b="0" smtClean="0"/>
              <a:t>   1.</a:t>
            </a:r>
            <a:r>
              <a:rPr lang="zh-CN" altLang="en-US" sz="2400" b="0" smtClean="0"/>
              <a:t>关于营业执照：</a:t>
            </a:r>
            <a:endParaRPr lang="en-US" altLang="zh-CN" sz="2400" b="0" smtClean="0"/>
          </a:p>
          <a:p>
            <a:r>
              <a:rPr lang="en-US" altLang="zh-CN" sz="2400" b="0" smtClean="0"/>
              <a:t>   2.</a:t>
            </a:r>
            <a:r>
              <a:rPr lang="zh-CN" altLang="en-US" sz="2400" b="0" smtClean="0"/>
              <a:t>关于小作坊工艺流程图。</a:t>
            </a:r>
          </a:p>
          <a:p>
            <a:endParaRPr lang="zh-CN" altLang="zh-CN" sz="24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sz="2800" b="0" smtClean="0"/>
          </a:p>
        </p:txBody>
      </p:sp>
      <p:sp>
        <p:nvSpPr>
          <p:cNvPr id="3" name="内容占位符 2"/>
          <p:cNvSpPr>
            <a:spLocks noGrp="1"/>
          </p:cNvSpPr>
          <p:nvPr>
            <p:ph sz="quarter" idx="1"/>
          </p:nvPr>
        </p:nvSpPr>
        <p:spPr>
          <a:xfrm>
            <a:off x="612775" y="1600200"/>
            <a:ext cx="8153400" cy="5257800"/>
          </a:xfrm>
        </p:spPr>
        <p:txBody>
          <a:bodyPr/>
          <a:lstStyle/>
          <a:p>
            <a:pPr>
              <a:defRPr/>
            </a:pPr>
            <a:r>
              <a:rPr lang="zh-CN" altLang="zh-CN" sz="2000" dirty="0"/>
              <a:t>第十二条 【机关处理登记申请】县级食品药品监督管理部门对申请人提出的食品小作坊、小餐饮登记申请，应当根据下列情况分别作出处理：</a:t>
            </a:r>
          </a:p>
          <a:p>
            <a:pPr>
              <a:defRPr/>
            </a:pPr>
            <a:r>
              <a:rPr lang="zh-CN" altLang="zh-CN" sz="2000" dirty="0"/>
              <a:t>（一）申请事项不属于登记范围的，应当当场告知申请人不予受理。</a:t>
            </a:r>
          </a:p>
          <a:p>
            <a:pPr>
              <a:defRPr/>
            </a:pPr>
            <a:r>
              <a:rPr lang="zh-CN" altLang="zh-CN" sz="2000" dirty="0"/>
              <a:t>（二）申请材料不齐全或者不符合规定要求的，应当当场或者在</a:t>
            </a:r>
            <a:r>
              <a:rPr lang="en-US" altLang="zh-CN" sz="2000" dirty="0"/>
              <a:t>3</a:t>
            </a:r>
            <a:r>
              <a:rPr lang="zh-CN" altLang="zh-CN" sz="2000" dirty="0"/>
              <a:t>个工作日内一次性告知申请人需要补正的全部内容。当场告知的，应当将申请材料退回申请人；在</a:t>
            </a:r>
            <a:r>
              <a:rPr lang="en-US" altLang="zh-CN" sz="2000" dirty="0"/>
              <a:t>3</a:t>
            </a:r>
            <a:r>
              <a:rPr lang="zh-CN" altLang="zh-CN" sz="2000" dirty="0"/>
              <a:t>个工作日内告知的，应当出具收到申请材料的凭据。逾期不告知的，自收到申请材料之日起即为受理。</a:t>
            </a:r>
          </a:p>
          <a:p>
            <a:pPr>
              <a:defRPr/>
            </a:pPr>
            <a:r>
              <a:rPr lang="zh-CN" altLang="zh-CN" sz="2000" dirty="0"/>
              <a:t>（三）申请材料齐全、符合规定要求，或者申请人按照要求提交全部补正材料的，应当受理。</a:t>
            </a:r>
          </a:p>
          <a:p>
            <a:pPr>
              <a:defRPr/>
            </a:pPr>
            <a:r>
              <a:rPr lang="zh-CN" altLang="zh-CN" sz="2000" dirty="0"/>
              <a:t>（四）对申请人提出的申请予以受理的，应当出具受理通知书；不予受理的，应当出具不予受理通知书，并说明理由，并告知申请人依法享有申请行政复议或者提起行政诉讼的权利。</a:t>
            </a:r>
          </a:p>
          <a:p>
            <a:pPr>
              <a:defRPr/>
            </a:pPr>
            <a:endParaRPr lang="en-US" altLang="zh-CN" sz="2000" b="0" dirty="0">
              <a:solidFill>
                <a:schemeClr val="tx1">
                  <a:lumMod val="95000"/>
                  <a:lumOff val="5000"/>
                </a:schemeClr>
              </a:solidFill>
              <a:latin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42988" y="1989138"/>
            <a:ext cx="7572375" cy="3046412"/>
          </a:xfrm>
          <a:prstGeom prst="rect">
            <a:avLst/>
          </a:prstGeom>
        </p:spPr>
        <p:txBody>
          <a:bodyPr>
            <a:spAutoFit/>
          </a:bodyPr>
          <a:lstStyle/>
          <a:p>
            <a:pPr>
              <a:lnSpc>
                <a:spcPct val="150000"/>
              </a:lnSpc>
              <a:buFont typeface="Arial" panose="020B0604020202020204" pitchFamily="34" charset="0"/>
              <a:buNone/>
              <a:defRPr/>
            </a:pPr>
            <a:r>
              <a:rPr kumimoji="1" lang="zh-CN" altLang="en-US" sz="3200" b="1" dirty="0">
                <a:solidFill>
                  <a:schemeClr val="accent1">
                    <a:lumMod val="10000"/>
                  </a:schemeClr>
                </a:solidFill>
                <a:latin typeface="+mn-lt"/>
                <a:ea typeface="微软雅黑" pitchFamily="34" charset="-122"/>
              </a:rPr>
              <a:t>一、</a:t>
            </a:r>
            <a:r>
              <a:rPr kumimoji="1" lang="en-US" altLang="zh-CN" sz="3200" b="1" dirty="0">
                <a:solidFill>
                  <a:schemeClr val="accent1">
                    <a:lumMod val="10000"/>
                  </a:schemeClr>
                </a:solidFill>
                <a:latin typeface="+mn-lt"/>
                <a:ea typeface="微软雅黑" pitchFamily="34" charset="-122"/>
              </a:rPr>
              <a:t>《</a:t>
            </a:r>
            <a:r>
              <a:rPr kumimoji="1" lang="zh-CN" altLang="en-US" sz="3200" b="1" dirty="0">
                <a:solidFill>
                  <a:schemeClr val="accent1">
                    <a:lumMod val="10000"/>
                  </a:schemeClr>
                </a:solidFill>
                <a:latin typeface="+mn-lt"/>
                <a:ea typeface="微软雅黑" pitchFamily="34" charset="-122"/>
              </a:rPr>
              <a:t>山东省食品小作坊小餐饮登记管理办法</a:t>
            </a:r>
            <a:r>
              <a:rPr kumimoji="1" lang="en-US" altLang="zh-CN" sz="3200" b="1" dirty="0">
                <a:solidFill>
                  <a:schemeClr val="accent1">
                    <a:lumMod val="10000"/>
                  </a:schemeClr>
                </a:solidFill>
                <a:latin typeface="+mn-lt"/>
                <a:ea typeface="微软雅黑" pitchFamily="34" charset="-122"/>
              </a:rPr>
              <a:t>》</a:t>
            </a:r>
            <a:r>
              <a:rPr kumimoji="1" lang="zh-CN" altLang="en-US" sz="3200" b="1" dirty="0">
                <a:solidFill>
                  <a:schemeClr val="accent1">
                    <a:lumMod val="10000"/>
                  </a:schemeClr>
                </a:solidFill>
                <a:latin typeface="+mn-lt"/>
                <a:ea typeface="微软雅黑" pitchFamily="34" charset="-122"/>
              </a:rPr>
              <a:t>起草说明</a:t>
            </a:r>
            <a:endParaRPr kumimoji="1" lang="en-US" altLang="zh-CN" sz="3200" b="1" dirty="0">
              <a:solidFill>
                <a:schemeClr val="accent1">
                  <a:lumMod val="10000"/>
                </a:schemeClr>
              </a:solidFill>
              <a:latin typeface="+mn-lt"/>
              <a:ea typeface="微软雅黑" pitchFamily="34" charset="-122"/>
            </a:endParaRPr>
          </a:p>
          <a:p>
            <a:pPr>
              <a:lnSpc>
                <a:spcPct val="150000"/>
              </a:lnSpc>
              <a:buFont typeface="Arial" panose="020B0604020202020204" pitchFamily="34" charset="0"/>
              <a:buNone/>
              <a:defRPr/>
            </a:pPr>
            <a:r>
              <a:rPr kumimoji="1" lang="zh-CN" altLang="en-US" sz="3200" b="1" dirty="0">
                <a:solidFill>
                  <a:schemeClr val="accent1">
                    <a:lumMod val="10000"/>
                  </a:schemeClr>
                </a:solidFill>
                <a:latin typeface="+mn-lt"/>
                <a:ea typeface="微软雅黑" pitchFamily="34" charset="-122"/>
              </a:rPr>
              <a:t>二、</a:t>
            </a:r>
            <a:r>
              <a:rPr kumimoji="1" lang="en-US" altLang="zh-CN" sz="3200" b="1" dirty="0">
                <a:solidFill>
                  <a:schemeClr val="accent1">
                    <a:lumMod val="10000"/>
                  </a:schemeClr>
                </a:solidFill>
                <a:latin typeface="+mn-lt"/>
                <a:ea typeface="微软雅黑" pitchFamily="34" charset="-122"/>
              </a:rPr>
              <a:t>《</a:t>
            </a:r>
            <a:r>
              <a:rPr kumimoji="1" lang="zh-CN" altLang="en-US" sz="3200" b="1" dirty="0">
                <a:solidFill>
                  <a:schemeClr val="accent1">
                    <a:lumMod val="10000"/>
                  </a:schemeClr>
                </a:solidFill>
                <a:latin typeface="+mn-lt"/>
                <a:ea typeface="微软雅黑" pitchFamily="34" charset="-122"/>
              </a:rPr>
              <a:t>登记管理办法</a:t>
            </a:r>
            <a:r>
              <a:rPr kumimoji="1" lang="en-US" altLang="zh-CN" sz="3200" b="1" dirty="0">
                <a:solidFill>
                  <a:schemeClr val="accent1">
                    <a:lumMod val="10000"/>
                  </a:schemeClr>
                </a:solidFill>
                <a:latin typeface="+mn-lt"/>
                <a:ea typeface="微软雅黑" pitchFamily="34" charset="-122"/>
              </a:rPr>
              <a:t>》</a:t>
            </a:r>
            <a:r>
              <a:rPr kumimoji="1" lang="zh-CN" altLang="en-US" sz="3200" b="1" dirty="0">
                <a:solidFill>
                  <a:schemeClr val="accent1">
                    <a:lumMod val="10000"/>
                  </a:schemeClr>
                </a:solidFill>
                <a:latin typeface="+mn-lt"/>
                <a:ea typeface="微软雅黑" pitchFamily="34" charset="-122"/>
              </a:rPr>
              <a:t>条文解读</a:t>
            </a:r>
            <a:endParaRPr kumimoji="1" lang="en-US" altLang="zh-CN" sz="3200" b="1" dirty="0">
              <a:solidFill>
                <a:schemeClr val="accent1">
                  <a:lumMod val="10000"/>
                </a:schemeClr>
              </a:solidFill>
              <a:latin typeface="+mn-lt"/>
              <a:ea typeface="微软雅黑" pitchFamily="34" charset="-122"/>
            </a:endParaRPr>
          </a:p>
          <a:p>
            <a:pPr>
              <a:lnSpc>
                <a:spcPct val="150000"/>
              </a:lnSpc>
              <a:buFont typeface="Arial" panose="020B0604020202020204" pitchFamily="34" charset="0"/>
              <a:buNone/>
              <a:defRPr/>
            </a:pPr>
            <a:r>
              <a:rPr kumimoji="1" lang="zh-CN" altLang="en-US" sz="3200" b="1" dirty="0">
                <a:solidFill>
                  <a:schemeClr val="accent1">
                    <a:lumMod val="10000"/>
                  </a:schemeClr>
                </a:solidFill>
                <a:latin typeface="+mn-lt"/>
                <a:ea typeface="微软雅黑" pitchFamily="34" charset="-122"/>
              </a:rPr>
              <a:t>三、相关表格解读</a:t>
            </a:r>
            <a:endParaRPr kumimoji="1" lang="zh-CN" altLang="en-US" sz="3200" b="1" dirty="0">
              <a:solidFill>
                <a:schemeClr val="accent1">
                  <a:lumMod val="10000"/>
                </a:schemeClr>
              </a:solidFill>
              <a:latin typeface="+mn-lt"/>
              <a:ea typeface="微软雅黑"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sz="2800" b="0" smtClean="0"/>
          </a:p>
        </p:txBody>
      </p:sp>
      <p:sp>
        <p:nvSpPr>
          <p:cNvPr id="3" name="内容占位符 2"/>
          <p:cNvSpPr>
            <a:spLocks noGrp="1"/>
          </p:cNvSpPr>
          <p:nvPr>
            <p:ph sz="quarter" idx="1"/>
          </p:nvPr>
        </p:nvSpPr>
        <p:spPr>
          <a:xfrm>
            <a:off x="612775" y="1600200"/>
            <a:ext cx="8153400" cy="5257800"/>
          </a:xfrm>
        </p:spPr>
        <p:txBody>
          <a:bodyPr/>
          <a:lstStyle/>
          <a:p>
            <a:pPr>
              <a:defRPr/>
            </a:pPr>
            <a:r>
              <a:rPr lang="zh-CN" altLang="en-US" sz="2400" b="0" dirty="0" smtClean="0">
                <a:latin typeface="+mn-ea"/>
                <a:cs typeface="+mn-cs"/>
              </a:rPr>
              <a:t>释义：本条是关于受理机关如何处理申请人提出的登记申请的规定。</a:t>
            </a:r>
            <a:endParaRPr lang="en-US" altLang="zh-CN" sz="2400" b="0" dirty="0" smtClean="0">
              <a:latin typeface="+mn-ea"/>
              <a:cs typeface="+mn-cs"/>
            </a:endParaRPr>
          </a:p>
          <a:p>
            <a:pPr>
              <a:defRPr/>
            </a:pPr>
            <a:r>
              <a:rPr lang="en-US" altLang="zh-CN" sz="2400" b="0" dirty="0" smtClean="0">
                <a:latin typeface="+mn-ea"/>
                <a:cs typeface="+mn-cs"/>
              </a:rPr>
              <a:t>1.</a:t>
            </a:r>
            <a:r>
              <a:rPr lang="zh-CN" altLang="zh-CN" sz="2400" b="0" dirty="0"/>
              <a:t>不属于登记</a:t>
            </a:r>
            <a:r>
              <a:rPr lang="zh-CN" altLang="zh-CN" sz="2400" b="0" dirty="0" smtClean="0"/>
              <a:t>范围</a:t>
            </a:r>
            <a:r>
              <a:rPr lang="zh-CN" altLang="en-US" sz="2400" b="0" dirty="0" smtClean="0"/>
              <a:t>，当场告知；</a:t>
            </a:r>
            <a:endParaRPr lang="en-US" altLang="zh-CN" sz="2400" b="0" dirty="0" smtClean="0"/>
          </a:p>
          <a:p>
            <a:pPr>
              <a:defRPr/>
            </a:pPr>
            <a:r>
              <a:rPr lang="en-US" altLang="zh-CN" sz="2400" b="0" dirty="0" smtClean="0">
                <a:latin typeface="+mn-ea"/>
                <a:cs typeface="+mn-cs"/>
              </a:rPr>
              <a:t>2.</a:t>
            </a:r>
            <a:r>
              <a:rPr lang="zh-CN" altLang="en-US" sz="2400" b="0" dirty="0" smtClean="0">
                <a:latin typeface="+mn-ea"/>
                <a:cs typeface="+mn-cs"/>
              </a:rPr>
              <a:t>需要补正的，可以当场或者</a:t>
            </a:r>
            <a:r>
              <a:rPr lang="en-US" altLang="zh-CN" sz="2400" b="0" dirty="0" smtClean="0">
                <a:latin typeface="+mn-ea"/>
                <a:cs typeface="+mn-cs"/>
              </a:rPr>
              <a:t>3</a:t>
            </a:r>
            <a:r>
              <a:rPr lang="zh-CN" altLang="en-US" sz="2400" b="0" dirty="0" smtClean="0">
                <a:latin typeface="+mn-ea"/>
                <a:cs typeface="+mn-cs"/>
              </a:rPr>
              <a:t>个工作日一次性告知；</a:t>
            </a:r>
            <a:endParaRPr lang="en-US" altLang="zh-CN" sz="2400" b="0" dirty="0" smtClean="0">
              <a:latin typeface="+mn-ea"/>
              <a:cs typeface="+mn-cs"/>
            </a:endParaRPr>
          </a:p>
          <a:p>
            <a:pPr>
              <a:defRPr/>
            </a:pPr>
            <a:r>
              <a:rPr lang="en-US" altLang="zh-CN" sz="2400" b="0" dirty="0" smtClean="0">
                <a:latin typeface="+mn-ea"/>
                <a:cs typeface="+mn-cs"/>
              </a:rPr>
              <a:t>3.</a:t>
            </a:r>
            <a:r>
              <a:rPr lang="zh-CN" altLang="en-US" sz="2400" b="0" dirty="0" smtClean="0">
                <a:latin typeface="+mn-ea"/>
                <a:cs typeface="+mn-cs"/>
              </a:rPr>
              <a:t>材料符合要求或者按要求补正，应当受理。</a:t>
            </a:r>
            <a:endParaRPr lang="zh-CN" altLang="en-US" sz="2400" b="0" dirty="0">
              <a:latin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sz="2800" b="0" smtClean="0"/>
          </a:p>
        </p:txBody>
      </p:sp>
      <p:sp>
        <p:nvSpPr>
          <p:cNvPr id="3" name="内容占位符 2"/>
          <p:cNvSpPr>
            <a:spLocks noGrp="1"/>
          </p:cNvSpPr>
          <p:nvPr>
            <p:ph sz="quarter" idx="1"/>
          </p:nvPr>
        </p:nvSpPr>
        <p:spPr>
          <a:xfrm>
            <a:off x="612775" y="1600200"/>
            <a:ext cx="8153400" cy="5257800"/>
          </a:xfrm>
        </p:spPr>
        <p:txBody>
          <a:bodyPr/>
          <a:lstStyle/>
          <a:p>
            <a:pPr>
              <a:defRPr/>
            </a:pPr>
            <a:r>
              <a:rPr lang="zh-CN" altLang="zh-CN" sz="2400" b="0" dirty="0"/>
              <a:t>第十三条 【现场核查】 县级食品药品监督管理部门受理申请后应当对申请材料进行审查。必要时进行现场核查。</a:t>
            </a:r>
          </a:p>
          <a:p>
            <a:pPr>
              <a:defRPr/>
            </a:pPr>
            <a:r>
              <a:rPr lang="zh-CN" altLang="zh-CN" sz="2400" b="0" dirty="0"/>
              <a:t>需要现场核查的，县级食品药品监督管理部门应当指派</a:t>
            </a:r>
            <a:r>
              <a:rPr lang="en-US" altLang="zh-CN" sz="2400" b="0" dirty="0"/>
              <a:t>2</a:t>
            </a:r>
            <a:r>
              <a:rPr lang="zh-CN" altLang="zh-CN" sz="2400" b="0" dirty="0"/>
              <a:t>名或</a:t>
            </a:r>
            <a:r>
              <a:rPr lang="en-US" altLang="zh-CN" sz="2400" b="0" dirty="0"/>
              <a:t>2</a:t>
            </a:r>
            <a:r>
              <a:rPr lang="zh-CN" altLang="zh-CN" sz="2400" b="0" dirty="0"/>
              <a:t>名以上核查人员，按照食品小作坊、小餐饮现场核查的相关规定进行，记录现场核查情况，经申请人核对无误后，由核查人员和申请人在现场核查报告上签名或者盖章</a:t>
            </a:r>
            <a:r>
              <a:rPr lang="zh-CN" altLang="zh-CN" sz="2400" b="0" dirty="0" smtClean="0"/>
              <a:t>。</a:t>
            </a:r>
            <a:endParaRPr lang="en-US" altLang="zh-CN" sz="2400" b="0" dirty="0" smtClean="0"/>
          </a:p>
          <a:p>
            <a:pPr>
              <a:defRPr/>
            </a:pPr>
            <a:r>
              <a:rPr lang="zh-CN" altLang="en-US" sz="2400" b="0" dirty="0" smtClean="0"/>
              <a:t>        释义：本条是关于行政机关对申请人的登记事项进行审查的有关规定。</a:t>
            </a:r>
            <a:endParaRPr lang="en-US" altLang="zh-CN" sz="2400" b="0" dirty="0" smtClean="0"/>
          </a:p>
          <a:p>
            <a:pPr>
              <a:defRPr/>
            </a:pPr>
            <a:r>
              <a:rPr lang="en-US" altLang="zh-CN" sz="2400" b="0" dirty="0" smtClean="0"/>
              <a:t>1.</a:t>
            </a:r>
            <a:r>
              <a:rPr lang="zh-CN" altLang="en-US" sz="2400" b="0" dirty="0" smtClean="0"/>
              <a:t>是否现场核查</a:t>
            </a:r>
            <a:endParaRPr lang="en-US" altLang="zh-CN" sz="2400" b="0" dirty="0" smtClean="0"/>
          </a:p>
          <a:p>
            <a:pPr>
              <a:defRPr/>
            </a:pPr>
            <a:r>
              <a:rPr lang="en-US" altLang="zh-CN" sz="2400" b="0" dirty="0" smtClean="0"/>
              <a:t>2.</a:t>
            </a:r>
            <a:r>
              <a:rPr lang="zh-CN" altLang="en-US" sz="2400" b="0" dirty="0" smtClean="0"/>
              <a:t>核查人员</a:t>
            </a:r>
            <a:endParaRPr lang="en-US" altLang="zh-CN" sz="2400" b="0" dirty="0" smtClean="0"/>
          </a:p>
          <a:p>
            <a:pPr>
              <a:defRPr/>
            </a:pPr>
            <a:r>
              <a:rPr lang="en-US" altLang="zh-CN" sz="2400" b="0" dirty="0" smtClean="0"/>
              <a:t>3.</a:t>
            </a:r>
            <a:r>
              <a:rPr lang="zh-CN" altLang="en-US" sz="2400" b="0" dirty="0" smtClean="0"/>
              <a:t>核查依据</a:t>
            </a:r>
            <a:endParaRPr lang="en-US" altLang="zh-CN" sz="2400" b="0" dirty="0" smtClean="0"/>
          </a:p>
          <a:p>
            <a:pPr>
              <a:defRPr/>
            </a:pPr>
            <a:r>
              <a:rPr lang="en-US" altLang="zh-CN" sz="2400" b="0" dirty="0" smtClean="0"/>
              <a:t>4.</a:t>
            </a:r>
            <a:r>
              <a:rPr lang="zh-CN" altLang="en-US" sz="2400" b="0" dirty="0" smtClean="0"/>
              <a:t>核查工作</a:t>
            </a:r>
            <a:endParaRPr lang="zh-CN" altLang="zh-CN" sz="2400" b="0" dirty="0"/>
          </a:p>
          <a:p>
            <a:pPr>
              <a:defRPr/>
            </a:pPr>
            <a:endParaRPr lang="en-US" altLang="zh-CN" dirty="0" smtClean="0">
              <a:latin typeface="+mn-ea"/>
              <a:cs typeface="+mn-cs"/>
            </a:endParaRPr>
          </a:p>
          <a:p>
            <a:pPr>
              <a:defRPr/>
            </a:pPr>
            <a:endParaRPr lang="zh-CN" altLang="zh-CN" sz="2000" b="0" dirty="0">
              <a:cs typeface="+mn-cs"/>
            </a:endParaRPr>
          </a:p>
          <a:p>
            <a:pPr>
              <a:defRPr/>
            </a:pPr>
            <a:r>
              <a:rPr lang="zh-CN" altLang="en-US" sz="2400" b="0" dirty="0" smtClean="0">
                <a:latin typeface="+mn-ea"/>
                <a:cs typeface="+mn-cs"/>
              </a:rPr>
              <a:t> </a:t>
            </a:r>
            <a:endParaRPr lang="zh-CN" altLang="en-US" sz="2000" b="0" dirty="0">
              <a:latin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sz="2800" b="0" smtClean="0"/>
          </a:p>
        </p:txBody>
      </p:sp>
      <p:sp>
        <p:nvSpPr>
          <p:cNvPr id="3" name="内容占位符 2"/>
          <p:cNvSpPr>
            <a:spLocks noGrp="1"/>
          </p:cNvSpPr>
          <p:nvPr>
            <p:ph sz="quarter" idx="1"/>
          </p:nvPr>
        </p:nvSpPr>
        <p:spPr>
          <a:xfrm>
            <a:off x="611188" y="1576388"/>
            <a:ext cx="8153400" cy="5257800"/>
          </a:xfrm>
        </p:spPr>
        <p:txBody>
          <a:bodyPr/>
          <a:lstStyle/>
          <a:p>
            <a:pPr>
              <a:defRPr/>
            </a:pPr>
            <a:r>
              <a:rPr lang="en-US" altLang="zh-CN" sz="2400" b="0" dirty="0" smtClean="0"/>
              <a:t>      </a:t>
            </a:r>
            <a:r>
              <a:rPr lang="zh-CN" altLang="zh-CN" sz="2400" b="0" dirty="0" smtClean="0"/>
              <a:t>第十四条</a:t>
            </a:r>
            <a:r>
              <a:rPr lang="en-US" altLang="zh-CN" sz="2400" b="0" dirty="0" smtClean="0"/>
              <a:t>  </a:t>
            </a:r>
            <a:r>
              <a:rPr lang="zh-CN" altLang="zh-CN" sz="2400" b="0" dirty="0" smtClean="0"/>
              <a:t>【登记发证时限】</a:t>
            </a:r>
            <a:r>
              <a:rPr lang="zh-CN" altLang="zh-CN" sz="2400" b="0" dirty="0"/>
              <a:t>除可以当场作出登记决定的以外，县级食品药品监督管理部门应当自收到申请材料之日起</a:t>
            </a:r>
            <a:r>
              <a:rPr lang="en-US" altLang="zh-CN" sz="2400" b="0" dirty="0"/>
              <a:t>15</a:t>
            </a:r>
            <a:r>
              <a:rPr lang="zh-CN" altLang="zh-CN" sz="2400" b="0" dirty="0"/>
              <a:t>个工作日内作出是否准予登记的决定。符合条件的，发放食品小作坊小餐饮登记证，并将登记信息通报所在地乡镇人民政府或者街道办事处；不符合条件的，不予登记并说明理由，告知申请人依法享有申请行政复议或者提起行政诉讼的权利</a:t>
            </a:r>
            <a:r>
              <a:rPr lang="zh-CN" altLang="zh-CN" sz="2400" b="0" dirty="0" smtClean="0"/>
              <a:t>。</a:t>
            </a:r>
            <a:endParaRPr lang="en-US" altLang="zh-CN" sz="2400" b="0" dirty="0" smtClean="0"/>
          </a:p>
          <a:p>
            <a:pPr>
              <a:defRPr/>
            </a:pPr>
            <a:r>
              <a:rPr lang="en-US" altLang="zh-CN" sz="2400" b="0" dirty="0" smtClean="0"/>
              <a:t>      </a:t>
            </a:r>
            <a:r>
              <a:rPr lang="zh-CN" altLang="zh-CN" sz="2400" b="0" dirty="0" smtClean="0"/>
              <a:t>第十五</a:t>
            </a:r>
            <a:r>
              <a:rPr lang="zh-CN" altLang="zh-CN" sz="2400" b="0" dirty="0"/>
              <a:t>条</a:t>
            </a:r>
            <a:r>
              <a:rPr lang="en-US" altLang="zh-CN" sz="2400" b="0" dirty="0"/>
              <a:t>  </a:t>
            </a:r>
            <a:r>
              <a:rPr lang="zh-CN" altLang="zh-CN" sz="2400" b="0" dirty="0"/>
              <a:t>【登记证有效期】食品小作坊小餐饮登记证发证日期为登记决定作出的日期，有效期为</a:t>
            </a:r>
            <a:r>
              <a:rPr lang="en-US" altLang="zh-CN" sz="2400" b="0" dirty="0"/>
              <a:t>3</a:t>
            </a:r>
            <a:r>
              <a:rPr lang="zh-CN" altLang="zh-CN" sz="2400" b="0" dirty="0"/>
              <a:t>年。</a:t>
            </a:r>
          </a:p>
          <a:p>
            <a:pPr>
              <a:defRPr/>
            </a:pPr>
            <a:r>
              <a:rPr lang="en-US" altLang="zh-CN" sz="2400" b="0" dirty="0" smtClean="0"/>
              <a:t>     </a:t>
            </a:r>
            <a:r>
              <a:rPr lang="zh-CN" altLang="en-US" sz="2400" b="0" dirty="0" smtClean="0"/>
              <a:t>释义：以上两条是对登记发证时限和有效期的规定。</a:t>
            </a:r>
            <a:endParaRPr lang="en-US" altLang="zh-CN" sz="2400" b="0" dirty="0" smtClean="0"/>
          </a:p>
          <a:p>
            <a:pPr>
              <a:defRPr/>
            </a:pPr>
            <a:r>
              <a:rPr lang="en-US" altLang="zh-CN" sz="2400" b="0" dirty="0"/>
              <a:t> </a:t>
            </a:r>
            <a:r>
              <a:rPr lang="en-US" altLang="zh-CN" sz="2400" b="0" dirty="0" smtClean="0"/>
              <a:t>    1.</a:t>
            </a:r>
            <a:r>
              <a:rPr lang="zh-CN" altLang="en-US" sz="2400" b="0" dirty="0" smtClean="0"/>
              <a:t>收到申请材料之日</a:t>
            </a:r>
            <a:r>
              <a:rPr lang="en-US" altLang="zh-CN" sz="2400" b="0" dirty="0" smtClean="0"/>
              <a:t>-</a:t>
            </a:r>
            <a:r>
              <a:rPr lang="zh-CN" altLang="en-US" sz="2400" b="0" dirty="0" smtClean="0"/>
              <a:t>受理之日。</a:t>
            </a:r>
            <a:endParaRPr lang="en-US" altLang="zh-CN" sz="2400" b="0" dirty="0" smtClean="0"/>
          </a:p>
          <a:p>
            <a:pPr>
              <a:defRPr/>
            </a:pPr>
            <a:r>
              <a:rPr lang="en-US" altLang="zh-CN" sz="2400" b="0" dirty="0"/>
              <a:t> </a:t>
            </a:r>
            <a:r>
              <a:rPr lang="en-US" altLang="zh-CN" sz="2400" b="0" dirty="0" smtClean="0"/>
              <a:t>    2.</a:t>
            </a:r>
            <a:r>
              <a:rPr lang="zh-CN" altLang="en-US" sz="2400" b="0" dirty="0" smtClean="0"/>
              <a:t>工作日不含节假日</a:t>
            </a:r>
            <a:endParaRPr lang="en-US" altLang="zh-CN" sz="2400" b="0" dirty="0" smtClean="0"/>
          </a:p>
          <a:p>
            <a:pPr>
              <a:defRPr/>
            </a:pPr>
            <a:r>
              <a:rPr lang="en-US" altLang="zh-CN" sz="2400" b="0" dirty="0"/>
              <a:t> </a:t>
            </a:r>
            <a:r>
              <a:rPr lang="en-US" altLang="zh-CN" sz="2400" b="0" dirty="0" smtClean="0"/>
              <a:t>    3.</a:t>
            </a:r>
            <a:r>
              <a:rPr lang="zh-CN" altLang="en-US" sz="2400" b="0" dirty="0" smtClean="0"/>
              <a:t>发证日期是登记机关作出决定的日期。</a:t>
            </a:r>
            <a:endParaRPr lang="en-US" altLang="zh-CN" sz="2400" b="0" dirty="0" smtClean="0"/>
          </a:p>
          <a:p>
            <a:pPr>
              <a:defRPr/>
            </a:pPr>
            <a:r>
              <a:rPr lang="en-US" altLang="zh-CN" sz="2400" b="0" dirty="0"/>
              <a:t> </a:t>
            </a:r>
            <a:r>
              <a:rPr lang="en-US" altLang="zh-CN" sz="2400" b="0" dirty="0" smtClean="0"/>
              <a:t>     </a:t>
            </a:r>
            <a:endParaRPr lang="zh-CN" altLang="zh-CN" sz="2400" b="0" dirty="0"/>
          </a:p>
          <a:p>
            <a:pPr>
              <a:defRPr/>
            </a:pPr>
            <a:endParaRPr lang="en-US" altLang="zh-CN" dirty="0" smtClean="0">
              <a:latin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sz="2800" b="0" smtClean="0"/>
          </a:p>
        </p:txBody>
      </p:sp>
      <p:sp>
        <p:nvSpPr>
          <p:cNvPr id="3" name="内容占位符 2"/>
          <p:cNvSpPr>
            <a:spLocks noGrp="1"/>
          </p:cNvSpPr>
          <p:nvPr>
            <p:ph sz="quarter" idx="1"/>
          </p:nvPr>
        </p:nvSpPr>
        <p:spPr>
          <a:xfrm>
            <a:off x="612775" y="1600200"/>
            <a:ext cx="8153400" cy="5257800"/>
          </a:xfrm>
        </p:spPr>
        <p:txBody>
          <a:bodyPr/>
          <a:lstStyle/>
          <a:p>
            <a:pPr>
              <a:defRPr/>
            </a:pPr>
            <a:r>
              <a:rPr lang="en-US" altLang="zh-CN" sz="2400" b="0" dirty="0" smtClean="0"/>
              <a:t>       </a:t>
            </a:r>
            <a:r>
              <a:rPr lang="zh-CN" altLang="zh-CN" sz="2400" b="0" dirty="0" smtClean="0"/>
              <a:t>第十六</a:t>
            </a:r>
            <a:r>
              <a:rPr lang="zh-CN" altLang="zh-CN" sz="2400" b="0" dirty="0"/>
              <a:t>条</a:t>
            </a:r>
            <a:r>
              <a:rPr lang="en-US" altLang="zh-CN" sz="2400" b="0" dirty="0"/>
              <a:t>  </a:t>
            </a:r>
            <a:r>
              <a:rPr lang="zh-CN" altLang="zh-CN" sz="2400" b="0" dirty="0"/>
              <a:t>【登记证载明内容】食品小作坊小餐饮登记证应当载明食品小作坊或小餐饮名称、负责人（业主）姓名、社会信用代码或工商注册登记号、登记证编号、生产经营地址、生产经营品种或项目、有效期、日常监督管理机构、投诉举报电话、发证机关、发证日期等</a:t>
            </a:r>
            <a:r>
              <a:rPr lang="zh-CN" altLang="zh-CN" sz="2400" b="0" dirty="0" smtClean="0"/>
              <a:t>。</a:t>
            </a:r>
            <a:endParaRPr lang="en-US" altLang="zh-CN" sz="2400" b="0" dirty="0" smtClean="0"/>
          </a:p>
          <a:p>
            <a:pPr>
              <a:defRPr/>
            </a:pPr>
            <a:r>
              <a:rPr lang="zh-CN" altLang="en-US" sz="2400" b="0" dirty="0" smtClean="0"/>
              <a:t>       释义：本条是关于登记证载明内容的规定。</a:t>
            </a:r>
            <a:endParaRPr lang="en-US" altLang="zh-CN" sz="2400" b="0" dirty="0" smtClean="0"/>
          </a:p>
          <a:p>
            <a:pPr>
              <a:defRPr/>
            </a:pPr>
            <a:r>
              <a:rPr lang="en-US" altLang="zh-CN" sz="2400" b="0" dirty="0" smtClean="0"/>
              <a:t>1.</a:t>
            </a:r>
            <a:r>
              <a:rPr lang="zh-CN" altLang="zh-CN" sz="2400" b="0" dirty="0"/>
              <a:t>小作坊或小餐饮</a:t>
            </a:r>
            <a:r>
              <a:rPr lang="zh-CN" altLang="zh-CN" sz="2400" b="0" dirty="0" smtClean="0"/>
              <a:t>名称</a:t>
            </a:r>
            <a:r>
              <a:rPr lang="zh-CN" altLang="en-US" sz="2400" b="0" dirty="0" smtClean="0"/>
              <a:t>、地址和营业执照一致；</a:t>
            </a:r>
            <a:endParaRPr lang="en-US" altLang="zh-CN" sz="2400" b="0" dirty="0" smtClean="0"/>
          </a:p>
          <a:p>
            <a:pPr>
              <a:defRPr/>
            </a:pPr>
            <a:r>
              <a:rPr lang="en-US" altLang="zh-CN" sz="2400" b="0" dirty="0" smtClean="0"/>
              <a:t>2.</a:t>
            </a:r>
            <a:r>
              <a:rPr lang="zh-CN" altLang="zh-CN" sz="2400" b="0" dirty="0"/>
              <a:t>负责人（业主）</a:t>
            </a:r>
            <a:r>
              <a:rPr lang="zh-CN" altLang="zh-CN" sz="2400" b="0" dirty="0" smtClean="0"/>
              <a:t>姓名</a:t>
            </a:r>
            <a:r>
              <a:rPr lang="zh-CN" altLang="en-US" sz="2400" b="0" dirty="0" smtClean="0"/>
              <a:t>：法人或负责人，和营业执照一致；</a:t>
            </a:r>
            <a:endParaRPr lang="en-US" altLang="zh-CN" sz="2400" b="0" dirty="0" smtClean="0"/>
          </a:p>
          <a:p>
            <a:pPr>
              <a:defRPr/>
            </a:pPr>
            <a:r>
              <a:rPr lang="en-US" altLang="zh-CN" sz="2400" b="0" dirty="0" smtClean="0"/>
              <a:t>3.</a:t>
            </a:r>
            <a:r>
              <a:rPr lang="zh-CN" altLang="en-US" sz="2400" b="0" dirty="0" smtClean="0"/>
              <a:t>社会信用代码或</a:t>
            </a:r>
            <a:r>
              <a:rPr lang="zh-CN" altLang="zh-CN" sz="2400" b="0" dirty="0"/>
              <a:t>注册登记</a:t>
            </a:r>
            <a:r>
              <a:rPr lang="zh-CN" altLang="zh-CN" sz="2400" b="0" dirty="0" smtClean="0"/>
              <a:t>号</a:t>
            </a:r>
            <a:r>
              <a:rPr lang="zh-CN" altLang="en-US" sz="2400" b="0" dirty="0" smtClean="0"/>
              <a:t>；</a:t>
            </a:r>
            <a:endParaRPr lang="en-US" altLang="zh-CN" sz="2400" b="0" dirty="0" smtClean="0"/>
          </a:p>
          <a:p>
            <a:pPr>
              <a:defRPr/>
            </a:pPr>
            <a:r>
              <a:rPr lang="en-US" altLang="zh-CN" sz="2400" b="0" dirty="0" smtClean="0"/>
              <a:t>4.</a:t>
            </a:r>
            <a:r>
              <a:rPr lang="zh-CN" altLang="en-US" sz="2400" b="0" dirty="0" smtClean="0"/>
              <a:t>有效期，自发证之日后延</a:t>
            </a:r>
            <a:r>
              <a:rPr lang="en-US" altLang="zh-CN" sz="2400" b="0" dirty="0" smtClean="0"/>
              <a:t>3</a:t>
            </a:r>
            <a:r>
              <a:rPr lang="zh-CN" altLang="en-US" sz="2400" b="0" dirty="0" smtClean="0"/>
              <a:t>年。</a:t>
            </a:r>
            <a:endParaRPr lang="en-US" altLang="zh-CN" sz="2400" b="0" dirty="0" smtClean="0"/>
          </a:p>
          <a:p>
            <a:pPr>
              <a:defRPr/>
            </a:pPr>
            <a:r>
              <a:rPr lang="en-US" altLang="zh-CN" sz="2400" b="0" dirty="0" smtClean="0"/>
              <a:t>5.</a:t>
            </a:r>
            <a:r>
              <a:rPr lang="zh-CN" altLang="zh-CN" sz="2400" b="0" dirty="0"/>
              <a:t>日常监督管理</a:t>
            </a:r>
            <a:r>
              <a:rPr lang="zh-CN" altLang="zh-CN" sz="2400" b="0" dirty="0" smtClean="0"/>
              <a:t>机构</a:t>
            </a:r>
            <a:r>
              <a:rPr lang="zh-CN" altLang="en-US" sz="2400" b="0" dirty="0" smtClean="0"/>
              <a:t>：监管所。</a:t>
            </a:r>
            <a:endParaRPr lang="en-US" altLang="zh-CN" sz="2400" b="0" dirty="0" smtClean="0"/>
          </a:p>
          <a:p>
            <a:pPr>
              <a:defRPr/>
            </a:pPr>
            <a:r>
              <a:rPr lang="en-US" altLang="zh-CN" sz="2400" b="0" dirty="0" smtClean="0"/>
              <a:t>6.</a:t>
            </a:r>
            <a:r>
              <a:rPr lang="zh-CN" altLang="zh-CN" sz="2400" b="0" dirty="0"/>
              <a:t>发证</a:t>
            </a:r>
            <a:r>
              <a:rPr lang="zh-CN" altLang="zh-CN" sz="2400" b="0" dirty="0" smtClean="0"/>
              <a:t>机关</a:t>
            </a:r>
            <a:r>
              <a:rPr lang="zh-CN" altLang="en-US" sz="2400" b="0" dirty="0" smtClean="0"/>
              <a:t>：是实施登记的行政机关。</a:t>
            </a:r>
            <a:endParaRPr lang="zh-CN" altLang="en-US" sz="2400" b="0" dirty="0">
              <a:latin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sz="2800" b="0" smtClean="0"/>
          </a:p>
        </p:txBody>
      </p:sp>
      <p:sp>
        <p:nvSpPr>
          <p:cNvPr id="3" name="内容占位符 2"/>
          <p:cNvSpPr>
            <a:spLocks noGrp="1"/>
          </p:cNvSpPr>
          <p:nvPr>
            <p:ph sz="quarter" idx="1"/>
          </p:nvPr>
        </p:nvSpPr>
        <p:spPr>
          <a:xfrm>
            <a:off x="612775" y="1600200"/>
            <a:ext cx="7847013" cy="5257800"/>
          </a:xfrm>
        </p:spPr>
        <p:txBody>
          <a:bodyPr/>
          <a:lstStyle/>
          <a:p>
            <a:pPr>
              <a:defRPr/>
            </a:pPr>
            <a:r>
              <a:rPr lang="en-US" altLang="zh-CN" sz="2400" b="0" dirty="0" smtClean="0"/>
              <a:t>        </a:t>
            </a:r>
            <a:r>
              <a:rPr lang="zh-CN" altLang="zh-CN" sz="2400" b="0" dirty="0" smtClean="0"/>
              <a:t>第十七</a:t>
            </a:r>
            <a:r>
              <a:rPr lang="zh-CN" altLang="zh-CN" sz="2400" b="0" dirty="0"/>
              <a:t>条【编号规则】 食品小作坊小餐饮登记证编号分别由“小作坊</a:t>
            </a:r>
            <a:r>
              <a:rPr lang="en-US" altLang="zh-CN" sz="2400" b="0" dirty="0"/>
              <a:t>Z</a:t>
            </a:r>
            <a:r>
              <a:rPr lang="zh-CN" altLang="zh-CN" sz="2400" b="0" dirty="0"/>
              <a:t>”或者“小餐饮</a:t>
            </a:r>
            <a:r>
              <a:rPr lang="en-US" altLang="zh-CN" sz="2400" b="0" dirty="0"/>
              <a:t>C</a:t>
            </a:r>
            <a:r>
              <a:rPr lang="zh-CN" altLang="zh-CN" sz="2400" b="0" dirty="0"/>
              <a:t>”和</a:t>
            </a:r>
            <a:r>
              <a:rPr lang="en-US" altLang="zh-CN" sz="2400" b="0" dirty="0"/>
              <a:t>9</a:t>
            </a:r>
            <a:r>
              <a:rPr lang="zh-CN" altLang="zh-CN" sz="2400" b="0" dirty="0"/>
              <a:t>位阿拉伯数字组成。数字从左至右依次为： </a:t>
            </a:r>
            <a:r>
              <a:rPr lang="en-US" altLang="zh-CN" sz="2400" b="0" dirty="0"/>
              <a:t>2</a:t>
            </a:r>
            <a:r>
              <a:rPr lang="zh-CN" altLang="zh-CN" sz="2400" b="0" dirty="0"/>
              <a:t>位市代码、</a:t>
            </a:r>
            <a:r>
              <a:rPr lang="en-US" altLang="zh-CN" sz="2400" b="0" dirty="0"/>
              <a:t>2</a:t>
            </a:r>
            <a:r>
              <a:rPr lang="zh-CN" altLang="zh-CN" sz="2400" b="0" dirty="0"/>
              <a:t>位县（市、区）代码、</a:t>
            </a:r>
            <a:r>
              <a:rPr lang="en-US" altLang="zh-CN" sz="2400" b="0" dirty="0"/>
              <a:t>5</a:t>
            </a:r>
            <a:r>
              <a:rPr lang="zh-CN" altLang="zh-CN" sz="2400" b="0" dirty="0"/>
              <a:t>位顺序码。如位于济南市历下区的食品小作坊登记编号为“小作坊</a:t>
            </a:r>
            <a:r>
              <a:rPr lang="en-US" altLang="zh-CN" sz="2400" b="0" dirty="0"/>
              <a:t>Z0102*****</a:t>
            </a:r>
            <a:r>
              <a:rPr lang="zh-CN" altLang="zh-CN" sz="2400" b="0" dirty="0"/>
              <a:t>”、小餐饮登记编号为“小餐饮</a:t>
            </a:r>
            <a:r>
              <a:rPr lang="en-US" altLang="zh-CN" sz="2400" b="0" dirty="0"/>
              <a:t>C0102*****</a:t>
            </a:r>
            <a:r>
              <a:rPr lang="zh-CN" altLang="zh-CN" sz="2400" b="0" dirty="0"/>
              <a:t>”</a:t>
            </a:r>
            <a:r>
              <a:rPr lang="zh-CN" altLang="zh-CN" sz="2400" b="0" dirty="0" smtClean="0"/>
              <a:t>。</a:t>
            </a:r>
            <a:endParaRPr lang="en-US" altLang="zh-CN" sz="2400" b="0" dirty="0" smtClean="0"/>
          </a:p>
          <a:p>
            <a:pPr>
              <a:defRPr/>
            </a:pPr>
            <a:r>
              <a:rPr lang="zh-CN" altLang="en-US" sz="2400" b="0" dirty="0" smtClean="0"/>
              <a:t>释义：本条是关于登记证编号规则的规定</a:t>
            </a:r>
            <a:endParaRPr lang="en-US" altLang="zh-CN" sz="2400" b="0" dirty="0" smtClean="0"/>
          </a:p>
          <a:p>
            <a:pPr>
              <a:defRPr/>
            </a:pPr>
            <a:r>
              <a:rPr lang="en-US" altLang="zh-CN" sz="2400" b="0" dirty="0" smtClean="0"/>
              <a:t>1.</a:t>
            </a:r>
            <a:r>
              <a:rPr lang="zh-CN" altLang="en-US" sz="2400" b="0" dirty="0" smtClean="0"/>
              <a:t>属地性；</a:t>
            </a:r>
            <a:endParaRPr lang="en-US" altLang="zh-CN" sz="2400" b="0" dirty="0" smtClean="0"/>
          </a:p>
          <a:p>
            <a:pPr>
              <a:defRPr/>
            </a:pPr>
            <a:r>
              <a:rPr lang="en-US" altLang="zh-CN" sz="2400" b="0" dirty="0" smtClean="0"/>
              <a:t>2.</a:t>
            </a:r>
            <a:r>
              <a:rPr lang="zh-CN" altLang="en-US" sz="2400" b="0" dirty="0" smtClean="0"/>
              <a:t>唯一性；</a:t>
            </a:r>
            <a:endParaRPr lang="en-US" altLang="zh-CN" sz="2400" b="0" dirty="0" smtClean="0"/>
          </a:p>
          <a:p>
            <a:pPr>
              <a:defRPr/>
            </a:pPr>
            <a:r>
              <a:rPr lang="en-US" altLang="zh-CN" sz="2400" b="0" dirty="0" smtClean="0"/>
              <a:t>3.</a:t>
            </a:r>
            <a:r>
              <a:rPr lang="zh-CN" altLang="en-US" sz="2400" b="0" dirty="0" smtClean="0"/>
              <a:t>不变性；</a:t>
            </a:r>
            <a:endParaRPr lang="en-US" altLang="zh-CN" sz="2400" b="0" dirty="0" smtClean="0"/>
          </a:p>
          <a:p>
            <a:pPr>
              <a:defRPr/>
            </a:pPr>
            <a:r>
              <a:rPr lang="en-US" altLang="zh-CN" sz="2400" b="0" dirty="0" smtClean="0"/>
              <a:t>4.</a:t>
            </a:r>
            <a:r>
              <a:rPr lang="zh-CN" altLang="en-US" sz="2400" b="0" dirty="0" smtClean="0"/>
              <a:t>永久性；</a:t>
            </a:r>
            <a:endParaRPr lang="zh-CN" altLang="zh-CN" sz="2400" b="0" dirty="0"/>
          </a:p>
          <a:p>
            <a:pPr>
              <a:defRPr/>
            </a:pPr>
            <a:endParaRPr lang="en-US" altLang="zh-CN" sz="2000" b="0" dirty="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登记程序</a:t>
            </a:r>
            <a:endParaRPr lang="zh-CN" altLang="en-US" b="0" smtClean="0"/>
          </a:p>
        </p:txBody>
      </p:sp>
      <p:sp>
        <p:nvSpPr>
          <p:cNvPr id="76802" name="内容占位符 2"/>
          <p:cNvSpPr>
            <a:spLocks noGrp="1"/>
          </p:cNvSpPr>
          <p:nvPr>
            <p:ph sz="quarter" idx="1"/>
          </p:nvPr>
        </p:nvSpPr>
        <p:spPr>
          <a:xfrm>
            <a:off x="612775" y="1600200"/>
            <a:ext cx="7775575" cy="5257800"/>
          </a:xfrm>
        </p:spPr>
        <p:txBody>
          <a:bodyPr/>
          <a:lstStyle/>
          <a:p>
            <a:r>
              <a:rPr lang="zh-CN" altLang="zh-CN" sz="2400" b="0" smtClean="0"/>
              <a:t>第十八条【证书式样印制】 省食品药品监督管理局负责制定食品小作坊小餐饮登记证样式。县级食品药品监督管理部门负责本行政区域内食品小作坊小餐饮登记证的印制、打印和发放等管理工作。</a:t>
            </a:r>
          </a:p>
          <a:p>
            <a:r>
              <a:rPr lang="zh-CN" altLang="zh-CN" sz="2400" b="0" smtClean="0"/>
              <a:t>第十九条【打证系统使用】县级食品药品监督管理部门可以使用全省统一的食品小作坊小餐饮打证系统打印证书。如使用自行开发的打证系统，应当及时向省食品小作坊小餐饮登记管理系统报送数据，保证全省食品小作坊、小餐饮登记信息的统计查询。</a:t>
            </a:r>
          </a:p>
          <a:p>
            <a:r>
              <a:rPr lang="zh-CN" altLang="en-US" b="0" smtClean="0"/>
              <a:t>释义：以上两条是关于证书和打证管理的规定</a:t>
            </a:r>
            <a:endParaRPr lang="en-US" altLang="zh-CN" b="0" smtClean="0"/>
          </a:p>
          <a:p>
            <a:pPr>
              <a:buFont typeface="Wingdings" pitchFamily="2" charset="2"/>
              <a:buChar char="u"/>
            </a:pPr>
            <a:endParaRPr lang="en-US" altLang="zh-CN" sz="2000" b="0" smtClean="0">
              <a:solidFill>
                <a:srgbClr val="7F7F7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zh-CN" smtClean="0"/>
              <a:t>变更、</a:t>
            </a:r>
            <a:r>
              <a:rPr lang="zh-CN" altLang="zh-CN" b="0" smtClean="0"/>
              <a:t>延续、补办与注销</a:t>
            </a:r>
            <a:endParaRPr lang="zh-CN" altLang="en-US" b="0" smtClean="0"/>
          </a:p>
        </p:txBody>
      </p:sp>
      <p:sp>
        <p:nvSpPr>
          <p:cNvPr id="78850" name="内容占位符 2"/>
          <p:cNvSpPr>
            <a:spLocks noGrp="1"/>
          </p:cNvSpPr>
          <p:nvPr>
            <p:ph sz="quarter" idx="1"/>
          </p:nvPr>
        </p:nvSpPr>
        <p:spPr>
          <a:xfrm>
            <a:off x="612775" y="1600200"/>
            <a:ext cx="7631113" cy="5257800"/>
          </a:xfrm>
        </p:spPr>
        <p:txBody>
          <a:bodyPr/>
          <a:lstStyle/>
          <a:p>
            <a:r>
              <a:rPr lang="en-US" altLang="zh-CN" sz="2400" b="0" smtClean="0"/>
              <a:t>       </a:t>
            </a:r>
            <a:r>
              <a:rPr lang="zh-CN" altLang="zh-CN" sz="2400" b="0" smtClean="0"/>
              <a:t>第二十条 【申请变更及时限】 食品小作坊小餐饮登记证有效期内，载明的登记事项发生变化，应当自变化之日起</a:t>
            </a:r>
            <a:r>
              <a:rPr lang="en-US" altLang="zh-CN" sz="2400" b="0" smtClean="0"/>
              <a:t>10</a:t>
            </a:r>
            <a:r>
              <a:rPr lang="zh-CN" altLang="zh-CN" sz="2400" b="0" smtClean="0"/>
              <a:t>日内向原登记机关提出变更申请，原登记机关应当在</a:t>
            </a:r>
            <a:r>
              <a:rPr lang="en-US" altLang="zh-CN" sz="2400" b="0" smtClean="0"/>
              <a:t>10</a:t>
            </a:r>
            <a:r>
              <a:rPr lang="zh-CN" altLang="zh-CN" sz="2400" b="0" smtClean="0"/>
              <a:t>个工作日内办结。</a:t>
            </a:r>
          </a:p>
          <a:p>
            <a:r>
              <a:rPr lang="zh-CN" altLang="zh-CN" sz="2400" b="0" smtClean="0"/>
              <a:t>生产经营场所发生变化的，应当重新申请登记。</a:t>
            </a:r>
            <a:endParaRPr lang="en-US" altLang="zh-CN" sz="2400" b="0" smtClean="0"/>
          </a:p>
          <a:p>
            <a:r>
              <a:rPr lang="zh-CN" altLang="en-US" sz="2400" b="0" smtClean="0"/>
              <a:t>释义：本条是对应当申请登记证变更的范围以及变更时限的规定。</a:t>
            </a:r>
            <a:endParaRPr lang="en-US" altLang="zh-CN" sz="2400" b="0" smtClean="0"/>
          </a:p>
          <a:p>
            <a:r>
              <a:rPr lang="en-US" altLang="zh-CN" sz="2400" b="0" smtClean="0"/>
              <a:t>1.</a:t>
            </a:r>
            <a:r>
              <a:rPr lang="zh-CN" altLang="en-US" sz="2400" b="0" smtClean="0"/>
              <a:t>登记事项指的是证书中载明的和申请人有关的事项：经营者名称、负责人、经营品种、经营地址的名称。</a:t>
            </a:r>
            <a:endParaRPr lang="en-US" altLang="zh-CN" sz="2400" b="0" smtClean="0"/>
          </a:p>
          <a:p>
            <a:r>
              <a:rPr lang="en-US" altLang="zh-CN" sz="2400" b="0" smtClean="0"/>
              <a:t>2.</a:t>
            </a:r>
            <a:r>
              <a:rPr lang="zh-CN" altLang="zh-CN" sz="2400" b="0" smtClean="0"/>
              <a:t>生产经营场所</a:t>
            </a:r>
            <a:r>
              <a:rPr lang="zh-CN" altLang="en-US" sz="2400" b="0" smtClean="0"/>
              <a:t>（经营地址）发生变化：一是本行政区内，证号不变。二是迁出行政区，证号变化。经营地址变化，必要时现场核查。</a:t>
            </a:r>
            <a:endParaRPr lang="zh-CN" altLang="zh-CN" sz="2400" b="0" smtClean="0"/>
          </a:p>
          <a:p>
            <a:endParaRPr lang="en-US" altLang="zh-CN" sz="2000" b="0" smtClean="0">
              <a:solidFill>
                <a:srgbClr val="7F7F7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zh-CN" sz="3200" smtClean="0"/>
              <a:t>变更、</a:t>
            </a:r>
            <a:r>
              <a:rPr lang="zh-CN" altLang="zh-CN" sz="3200" b="0" smtClean="0"/>
              <a:t>延续、补办与注销</a:t>
            </a:r>
            <a:endParaRPr lang="zh-CN" altLang="en-US" sz="3200" b="0" smtClean="0"/>
          </a:p>
        </p:txBody>
      </p:sp>
      <p:sp>
        <p:nvSpPr>
          <p:cNvPr id="3" name="内容占位符 2"/>
          <p:cNvSpPr>
            <a:spLocks noGrp="1"/>
          </p:cNvSpPr>
          <p:nvPr>
            <p:ph sz="quarter" idx="1"/>
          </p:nvPr>
        </p:nvSpPr>
        <p:spPr>
          <a:xfrm>
            <a:off x="612775" y="1600200"/>
            <a:ext cx="7631113" cy="5257800"/>
          </a:xfrm>
        </p:spPr>
        <p:txBody>
          <a:bodyPr/>
          <a:lstStyle/>
          <a:p>
            <a:pPr>
              <a:defRPr/>
            </a:pPr>
            <a:r>
              <a:rPr lang="zh-CN" altLang="zh-CN" sz="2400" b="0" dirty="0"/>
              <a:t>第二十一条</a:t>
            </a:r>
            <a:r>
              <a:rPr lang="en-US" altLang="zh-CN" sz="2400" b="0" dirty="0"/>
              <a:t>  </a:t>
            </a:r>
            <a:r>
              <a:rPr lang="zh-CN" altLang="zh-CN" sz="2400" b="0" dirty="0"/>
              <a:t>【变更材料】食品小作坊、小餐饮申请变更登记，应当提交下列申请材料：</a:t>
            </a:r>
          </a:p>
          <a:p>
            <a:pPr>
              <a:defRPr/>
            </a:pPr>
            <a:r>
              <a:rPr lang="zh-CN" altLang="zh-CN" sz="2400" b="0" dirty="0"/>
              <a:t>（一）变更申请表；</a:t>
            </a:r>
          </a:p>
          <a:p>
            <a:pPr>
              <a:defRPr/>
            </a:pPr>
            <a:r>
              <a:rPr lang="zh-CN" altLang="zh-CN" sz="2400" b="0" dirty="0"/>
              <a:t>（二）食品小作坊小餐饮登记证原件；</a:t>
            </a:r>
          </a:p>
          <a:p>
            <a:pPr>
              <a:defRPr/>
            </a:pPr>
            <a:r>
              <a:rPr lang="zh-CN" altLang="zh-CN" sz="2400" b="0" dirty="0"/>
              <a:t>（三）与变更事项有关的其他材料。</a:t>
            </a:r>
          </a:p>
          <a:p>
            <a:pPr>
              <a:defRPr/>
            </a:pPr>
            <a:r>
              <a:rPr lang="zh-CN" altLang="zh-CN" sz="2400" b="0" dirty="0"/>
              <a:t>第二十二条 【变更发证】 原登记机关准予变更的，应当向申请人颁发新证，登记证编号不变，发证日期为登记机关作出变更登记的日期，有效期与原登记证一致</a:t>
            </a:r>
            <a:r>
              <a:rPr lang="zh-CN" altLang="zh-CN" sz="2400" b="0" dirty="0" smtClean="0"/>
              <a:t>。</a:t>
            </a:r>
            <a:endParaRPr lang="en-US" altLang="zh-CN" sz="2400" b="0" dirty="0" smtClean="0"/>
          </a:p>
          <a:p>
            <a:pPr>
              <a:defRPr/>
            </a:pPr>
            <a:r>
              <a:rPr lang="zh-CN" altLang="en-US" sz="2400" b="0" dirty="0" smtClean="0"/>
              <a:t>释义：本条是对变更应提交的申请材料及发证的规定。</a:t>
            </a:r>
            <a:endParaRPr lang="en-US" altLang="zh-CN" sz="2400" b="0" dirty="0" smtClean="0"/>
          </a:p>
          <a:p>
            <a:pPr>
              <a:defRPr/>
            </a:pPr>
            <a:r>
              <a:rPr lang="en-US" altLang="zh-CN" sz="2400" b="0" dirty="0" smtClean="0"/>
              <a:t>1.</a:t>
            </a:r>
            <a:r>
              <a:rPr lang="zh-CN" altLang="zh-CN" sz="2400" b="0" dirty="0" smtClean="0"/>
              <a:t>变更</a:t>
            </a:r>
            <a:r>
              <a:rPr lang="zh-CN" altLang="zh-CN" sz="2400" b="0" dirty="0"/>
              <a:t>事项有关的其他</a:t>
            </a:r>
            <a:r>
              <a:rPr lang="zh-CN" altLang="zh-CN" sz="2400" b="0" dirty="0" smtClean="0"/>
              <a:t>材料</a:t>
            </a:r>
            <a:r>
              <a:rPr lang="zh-CN" altLang="en-US" sz="2400" b="0" dirty="0" smtClean="0"/>
              <a:t>；</a:t>
            </a:r>
            <a:endParaRPr lang="en-US" altLang="zh-CN" sz="2400" b="0" dirty="0" smtClean="0"/>
          </a:p>
          <a:p>
            <a:pPr>
              <a:defRPr/>
            </a:pPr>
            <a:r>
              <a:rPr lang="en-US" altLang="zh-CN" sz="2400" b="0" dirty="0" smtClean="0"/>
              <a:t>2.</a:t>
            </a:r>
            <a:r>
              <a:rPr lang="zh-CN" altLang="en-US" sz="2400" b="0" dirty="0" smtClean="0"/>
              <a:t>发证日期，</a:t>
            </a:r>
            <a:r>
              <a:rPr lang="zh-CN" altLang="zh-CN" sz="2400" b="0" dirty="0" smtClean="0"/>
              <a:t>登记</a:t>
            </a:r>
            <a:r>
              <a:rPr lang="zh-CN" altLang="zh-CN" sz="2400" b="0" dirty="0"/>
              <a:t>机关作出变更登记的</a:t>
            </a:r>
            <a:r>
              <a:rPr lang="zh-CN" altLang="zh-CN" sz="2400" b="0" dirty="0" smtClean="0"/>
              <a:t>日期</a:t>
            </a:r>
            <a:r>
              <a:rPr lang="zh-CN" altLang="en-US" sz="2400" b="0" dirty="0" smtClean="0"/>
              <a:t>，有效期不变。</a:t>
            </a:r>
            <a:endParaRPr lang="zh-CN" altLang="zh-CN" sz="2400" b="0" dirty="0"/>
          </a:p>
          <a:p>
            <a:pPr>
              <a:defRPr/>
            </a:pPr>
            <a:endParaRPr lang="en-US" altLang="zh-CN" sz="1800" b="0" dirty="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标题 1"/>
          <p:cNvSpPr>
            <a:spLocks noGrp="1"/>
          </p:cNvSpPr>
          <p:nvPr>
            <p:ph type="title"/>
          </p:nvPr>
        </p:nvSpPr>
        <p:spPr>
          <a:xfrm>
            <a:off x="468313" y="228600"/>
            <a:ext cx="8567737" cy="990600"/>
          </a:xfrm>
        </p:spPr>
        <p:txBody>
          <a:bodyPr/>
          <a:lstStyle/>
          <a:p>
            <a:r>
              <a:rPr lang="zh-CN" altLang="en-US" smtClean="0">
                <a:solidFill>
                  <a:srgbClr val="1F497D"/>
                </a:solidFill>
              </a:rPr>
              <a:t>二、条文解读</a:t>
            </a:r>
            <a:r>
              <a:rPr lang="en-US" altLang="zh-CN" smtClean="0">
                <a:solidFill>
                  <a:srgbClr val="1F497D"/>
                </a:solidFill>
              </a:rPr>
              <a:t>—</a:t>
            </a:r>
            <a:r>
              <a:rPr lang="zh-CN" altLang="zh-CN" sz="3200" b="0" smtClean="0"/>
              <a:t>变更</a:t>
            </a:r>
            <a:r>
              <a:rPr lang="zh-CN" altLang="zh-CN" sz="3200" smtClean="0"/>
              <a:t>、延续、</a:t>
            </a:r>
            <a:r>
              <a:rPr lang="zh-CN" altLang="zh-CN" sz="3200" b="0" smtClean="0"/>
              <a:t>补办与注销</a:t>
            </a:r>
            <a:endParaRPr lang="zh-CN" altLang="en-US" sz="3200" b="0" smtClean="0"/>
          </a:p>
        </p:txBody>
      </p:sp>
      <p:sp>
        <p:nvSpPr>
          <p:cNvPr id="3" name="内容占位符 2"/>
          <p:cNvSpPr>
            <a:spLocks noGrp="1"/>
          </p:cNvSpPr>
          <p:nvPr>
            <p:ph sz="quarter" idx="1"/>
          </p:nvPr>
        </p:nvSpPr>
        <p:spPr>
          <a:xfrm>
            <a:off x="612775" y="1600200"/>
            <a:ext cx="7631113" cy="5257800"/>
          </a:xfrm>
        </p:spPr>
        <p:txBody>
          <a:bodyPr/>
          <a:lstStyle/>
          <a:p>
            <a:pPr>
              <a:defRPr/>
            </a:pPr>
            <a:r>
              <a:rPr lang="zh-CN" altLang="zh-CN" sz="2400" b="0" dirty="0"/>
              <a:t>第二十三条 【申请延续及时限】食品小作坊小餐饮登记证有效期届满需要延续的，应当在有效期届满</a:t>
            </a:r>
            <a:r>
              <a:rPr lang="en-US" altLang="zh-CN" sz="2400" b="0" dirty="0"/>
              <a:t>30</a:t>
            </a:r>
            <a:r>
              <a:rPr lang="zh-CN" altLang="zh-CN" sz="2400" b="0" dirty="0"/>
              <a:t>日前向原登记机关提出申请；超过有效期提出延续申请的，按照新申请办理</a:t>
            </a:r>
            <a:r>
              <a:rPr lang="zh-CN" altLang="zh-CN" sz="2400" b="0" dirty="0" smtClean="0"/>
              <a:t>。</a:t>
            </a:r>
            <a:endParaRPr lang="en-US" altLang="zh-CN" sz="2400" b="0" dirty="0" smtClean="0"/>
          </a:p>
          <a:p>
            <a:pPr>
              <a:defRPr/>
            </a:pPr>
            <a:r>
              <a:rPr lang="zh-CN" altLang="en-US" sz="2400" b="0" dirty="0" smtClean="0"/>
              <a:t>释义：本条是对延续申请和时限作出的相关规定。</a:t>
            </a:r>
            <a:endParaRPr lang="en-US" altLang="zh-CN" sz="2400" b="0" dirty="0" smtClean="0"/>
          </a:p>
          <a:p>
            <a:pPr>
              <a:defRPr/>
            </a:pPr>
            <a:r>
              <a:rPr lang="en-US" altLang="zh-CN" sz="2400" b="0" dirty="0" smtClean="0"/>
              <a:t>1.30</a:t>
            </a:r>
            <a:r>
              <a:rPr lang="zh-CN" altLang="en-US" sz="2400" b="0" dirty="0" smtClean="0"/>
              <a:t>日，</a:t>
            </a:r>
            <a:r>
              <a:rPr lang="en-US" altLang="zh-CN" sz="2400" b="0" dirty="0" smtClean="0"/>
              <a:t>《</a:t>
            </a:r>
            <a:r>
              <a:rPr lang="zh-CN" altLang="en-US" sz="2400" b="0" dirty="0" smtClean="0"/>
              <a:t>条例</a:t>
            </a:r>
            <a:r>
              <a:rPr lang="en-US" altLang="zh-CN" sz="2400" b="0" dirty="0" smtClean="0"/>
              <a:t>》</a:t>
            </a:r>
            <a:r>
              <a:rPr lang="zh-CN" altLang="en-US" sz="2400" b="0" dirty="0" smtClean="0"/>
              <a:t>规定。</a:t>
            </a:r>
            <a:endParaRPr lang="en-US" altLang="zh-CN" sz="2400" b="0" dirty="0" smtClean="0"/>
          </a:p>
          <a:p>
            <a:pPr>
              <a:defRPr/>
            </a:pPr>
            <a:r>
              <a:rPr lang="en-US" altLang="zh-CN" sz="2400" b="0" dirty="0" smtClean="0"/>
              <a:t>2.</a:t>
            </a:r>
            <a:r>
              <a:rPr lang="zh-CN" altLang="en-US" sz="2400" b="0" dirty="0" smtClean="0"/>
              <a:t>超有效期申请。证号不保留。</a:t>
            </a:r>
            <a:endParaRPr lang="zh-CN" altLang="zh-CN" sz="2400" b="0" dirty="0"/>
          </a:p>
          <a:p>
            <a:pPr>
              <a:defRPr/>
            </a:pPr>
            <a:endParaRPr lang="en-US" altLang="zh-CN" sz="2400" b="0" dirty="0">
              <a:solidFill>
                <a:schemeClr val="tx1">
                  <a:lumMod val="50000"/>
                  <a:lumOff val="50000"/>
                </a:schemeClr>
              </a:solidFill>
              <a:latin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2775" y="228600"/>
            <a:ext cx="8423275" cy="990600"/>
          </a:xfrm>
        </p:spPr>
        <p:txBody>
          <a:bodyPr>
            <a:normAutofit fontScale="90000"/>
          </a:bodyPr>
          <a:lstStyle/>
          <a:p>
            <a:pPr>
              <a:defRPr/>
            </a:pPr>
            <a:r>
              <a:rPr lang="zh-CN" altLang="en-US" sz="4000" dirty="0">
                <a:solidFill>
                  <a:srgbClr val="1F497D"/>
                </a:solidFill>
              </a:rPr>
              <a:t>二、条文解读</a:t>
            </a:r>
            <a:r>
              <a:rPr lang="en-US" altLang="zh-CN" sz="4000" dirty="0">
                <a:solidFill>
                  <a:srgbClr val="1F497D"/>
                </a:solidFill>
              </a:rPr>
              <a:t>—</a:t>
            </a:r>
            <a:r>
              <a:rPr lang="zh-CN" altLang="zh-CN" b="0" dirty="0"/>
              <a:t>变更</a:t>
            </a:r>
            <a:r>
              <a:rPr lang="zh-CN" altLang="zh-CN" dirty="0"/>
              <a:t>、延续、</a:t>
            </a:r>
            <a:r>
              <a:rPr lang="zh-CN" altLang="zh-CN" sz="3100" b="0" dirty="0"/>
              <a:t>补办与注销</a:t>
            </a:r>
            <a:endParaRPr lang="zh-CN" altLang="en-US" sz="3100" b="0" dirty="0"/>
          </a:p>
        </p:txBody>
      </p:sp>
      <p:sp>
        <p:nvSpPr>
          <p:cNvPr id="84994" name="内容占位符 2"/>
          <p:cNvSpPr>
            <a:spLocks noGrp="1"/>
          </p:cNvSpPr>
          <p:nvPr>
            <p:ph sz="quarter" idx="1"/>
          </p:nvPr>
        </p:nvSpPr>
        <p:spPr>
          <a:xfrm>
            <a:off x="612775" y="1600200"/>
            <a:ext cx="8153400" cy="4495800"/>
          </a:xfrm>
        </p:spPr>
        <p:txBody>
          <a:bodyPr/>
          <a:lstStyle/>
          <a:p>
            <a:r>
              <a:rPr lang="en-US" altLang="zh-CN" sz="2400" b="0" smtClean="0"/>
              <a:t>      </a:t>
            </a:r>
            <a:r>
              <a:rPr lang="zh-CN" altLang="zh-CN" sz="2400" b="0" smtClean="0"/>
              <a:t>第二十四条 【延续申请材料】食品小作坊、小餐饮申请延续登记的，应提交下列材料：</a:t>
            </a:r>
          </a:p>
          <a:p>
            <a:r>
              <a:rPr lang="en-US" altLang="zh-CN" sz="2400" b="0" smtClean="0"/>
              <a:t>1</a:t>
            </a:r>
            <a:r>
              <a:rPr lang="zh-CN" altLang="en-US" sz="2400" b="0" smtClean="0"/>
              <a:t>、</a:t>
            </a:r>
            <a:r>
              <a:rPr lang="zh-CN" altLang="zh-CN" sz="2400" b="0" smtClean="0"/>
              <a:t>延续申请表；</a:t>
            </a:r>
            <a:r>
              <a:rPr lang="en-US" altLang="zh-CN" sz="2400" b="0" smtClean="0"/>
              <a:t>2</a:t>
            </a:r>
            <a:r>
              <a:rPr lang="zh-CN" altLang="en-US" sz="2400" b="0" smtClean="0"/>
              <a:t>、</a:t>
            </a:r>
            <a:r>
              <a:rPr lang="zh-CN" altLang="zh-CN" sz="2400" b="0" smtClean="0"/>
              <a:t>食品小作坊小餐饮登记证原件；</a:t>
            </a:r>
            <a:r>
              <a:rPr lang="en-US" altLang="zh-CN" sz="2400" b="0" smtClean="0"/>
              <a:t>3</a:t>
            </a:r>
            <a:r>
              <a:rPr lang="zh-CN" altLang="en-US" sz="2400" b="0" smtClean="0"/>
              <a:t>、</a:t>
            </a:r>
            <a:r>
              <a:rPr lang="zh-CN" altLang="zh-CN" sz="2400" b="0" smtClean="0"/>
              <a:t>负责人身份证复印件。</a:t>
            </a:r>
          </a:p>
          <a:p>
            <a:r>
              <a:rPr lang="en-US" altLang="zh-CN" sz="2400" b="0" smtClean="0"/>
              <a:t>       </a:t>
            </a:r>
            <a:r>
              <a:rPr lang="zh-CN" altLang="zh-CN" sz="2400" b="0" smtClean="0"/>
              <a:t>第二十五条 【延续申请的审查】县级食品药品监督管理部门应当对延续申请材料进行审查。申请人声明生产经营条件未发生变化，可以不再进行现场核查。申请人生产经营条件发生变化可能影响食品安全的，应当进行现场核查。</a:t>
            </a:r>
            <a:endParaRPr lang="en-US" altLang="zh-CN" sz="2400" b="0" smtClean="0"/>
          </a:p>
          <a:p>
            <a:r>
              <a:rPr lang="zh-CN" altLang="en-US" sz="2400" b="0" smtClean="0"/>
              <a:t>释义：以上两条是关于延续应当提交的材料及审查方式的规定。</a:t>
            </a:r>
            <a:endParaRPr lang="zh-CN" altLang="zh-CN" sz="2400" b="0" smtClean="0"/>
          </a:p>
          <a:p>
            <a:endParaRPr lang="zh-CN"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1"/>
          <p:cNvSpPr>
            <a:spLocks noGrp="1"/>
          </p:cNvSpPr>
          <p:nvPr>
            <p:ph type="title"/>
          </p:nvPr>
        </p:nvSpPr>
        <p:spPr>
          <a:xfrm>
            <a:off x="612775" y="228600"/>
            <a:ext cx="8423275" cy="990600"/>
          </a:xfrm>
        </p:spPr>
        <p:txBody>
          <a:bodyPr/>
          <a:lstStyle/>
          <a:p>
            <a:r>
              <a:rPr lang="zh-CN" altLang="en-US" smtClean="0"/>
              <a:t>一、起草说明</a:t>
            </a:r>
            <a:endParaRPr lang="zh-CN" altLang="en-US" sz="2800" b="0" smtClean="0"/>
          </a:p>
        </p:txBody>
      </p:sp>
      <p:sp>
        <p:nvSpPr>
          <p:cNvPr id="31746" name="内容占位符 2"/>
          <p:cNvSpPr>
            <a:spLocks noGrp="1"/>
          </p:cNvSpPr>
          <p:nvPr>
            <p:ph sz="quarter" idx="1"/>
          </p:nvPr>
        </p:nvSpPr>
        <p:spPr>
          <a:xfrm>
            <a:off x="612775" y="1600200"/>
            <a:ext cx="8153400" cy="4495800"/>
          </a:xfrm>
        </p:spPr>
        <p:txBody>
          <a:bodyPr/>
          <a:lstStyle/>
          <a:p>
            <a:endParaRPr lang="zh-CN" altLang="en-US" b="0" smtClean="0"/>
          </a:p>
          <a:p>
            <a:r>
              <a:rPr lang="zh-CN" altLang="en-US" sz="2400" b="0" smtClean="0"/>
              <a:t>（一）依据：</a:t>
            </a:r>
            <a:r>
              <a:rPr lang="en-US" altLang="zh-CN" sz="2400" b="0" smtClean="0"/>
              <a:t>《</a:t>
            </a:r>
            <a:r>
              <a:rPr lang="zh-CN" altLang="en-US" sz="2400" b="0" smtClean="0"/>
              <a:t>食品安全法</a:t>
            </a:r>
            <a:r>
              <a:rPr lang="en-US" altLang="zh-CN" sz="2400" b="0" smtClean="0"/>
              <a:t>》</a:t>
            </a:r>
            <a:r>
              <a:rPr lang="zh-CN" altLang="en-US" sz="2400" b="0" smtClean="0"/>
              <a:t>、</a:t>
            </a:r>
            <a:r>
              <a:rPr lang="en-US" altLang="zh-CN" sz="2400" b="0" smtClean="0"/>
              <a:t>《</a:t>
            </a:r>
            <a:r>
              <a:rPr lang="zh-CN" altLang="en-US" sz="2400" b="0" smtClean="0"/>
              <a:t>行政许可法</a:t>
            </a:r>
            <a:r>
              <a:rPr lang="en-US" altLang="zh-CN" sz="2400" b="0" smtClean="0"/>
              <a:t>》</a:t>
            </a:r>
            <a:r>
              <a:rPr lang="zh-CN" altLang="en-US" sz="2400" b="0" smtClean="0"/>
              <a:t>和</a:t>
            </a:r>
            <a:r>
              <a:rPr lang="en-US" altLang="zh-CN" sz="2400" b="0" smtClean="0"/>
              <a:t>《</a:t>
            </a:r>
            <a:r>
              <a:rPr lang="zh-CN" altLang="en-US" sz="2400" b="0" smtClean="0"/>
              <a:t>三小条例</a:t>
            </a:r>
            <a:r>
              <a:rPr lang="en-US" altLang="zh-CN" sz="2400" b="0" smtClean="0"/>
              <a:t>》</a:t>
            </a:r>
            <a:r>
              <a:rPr lang="zh-CN" altLang="en-US" sz="2400" b="0" smtClean="0"/>
              <a:t>。 </a:t>
            </a:r>
          </a:p>
          <a:p>
            <a:r>
              <a:rPr lang="zh-CN" altLang="en-US" sz="2400" b="0" smtClean="0"/>
              <a:t>（二）定位：是</a:t>
            </a:r>
            <a:r>
              <a:rPr lang="en-US" altLang="zh-CN" sz="2400" b="0" smtClean="0">
                <a:solidFill>
                  <a:srgbClr val="000000"/>
                </a:solidFill>
              </a:rPr>
              <a:t>《</a:t>
            </a:r>
            <a:r>
              <a:rPr lang="zh-CN" altLang="en-US" sz="2400" b="0" smtClean="0">
                <a:solidFill>
                  <a:srgbClr val="000000"/>
                </a:solidFill>
              </a:rPr>
              <a:t>三小条例</a:t>
            </a:r>
            <a:r>
              <a:rPr lang="en-US" altLang="zh-CN" sz="2400" b="0" smtClean="0">
                <a:solidFill>
                  <a:srgbClr val="000000"/>
                </a:solidFill>
              </a:rPr>
              <a:t>》 </a:t>
            </a:r>
            <a:r>
              <a:rPr lang="zh-CN" altLang="en-US" sz="2400" b="0" smtClean="0">
                <a:solidFill>
                  <a:srgbClr val="000000"/>
                </a:solidFill>
              </a:rPr>
              <a:t>的配套文件（规范性文件），仅对登记管理事项进行规范</a:t>
            </a:r>
            <a:r>
              <a:rPr lang="zh-CN" altLang="en-US" sz="2400" b="0" smtClean="0"/>
              <a:t>。 </a:t>
            </a:r>
          </a:p>
          <a:p>
            <a:r>
              <a:rPr lang="zh-CN" altLang="en-US" sz="2400" b="0" smtClean="0"/>
              <a:t>（三）必要性：</a:t>
            </a:r>
            <a:endParaRPr lang="en-US" altLang="zh-CN" sz="2400" b="0" smtClean="0"/>
          </a:p>
          <a:p>
            <a:r>
              <a:rPr lang="zh-CN" altLang="en-US" sz="2400" b="0" smtClean="0"/>
              <a:t>           一是贯彻“三小”条例的需要；</a:t>
            </a:r>
            <a:endParaRPr lang="en-US" altLang="zh-CN" sz="2400" b="0" smtClean="0"/>
          </a:p>
          <a:p>
            <a:r>
              <a:rPr lang="zh-CN" altLang="en-US" sz="2400" b="0" smtClean="0"/>
              <a:t>           二是规范基层监管部门登记行为的需要；</a:t>
            </a:r>
            <a:endParaRPr lang="en-US" altLang="zh-CN" sz="2400" b="0" smtClean="0"/>
          </a:p>
          <a:p>
            <a:r>
              <a:rPr lang="zh-CN" altLang="en-US" sz="2400" b="0" smtClean="0"/>
              <a:t>           三是提升餐饮质量安全水平的需要。</a:t>
            </a:r>
            <a:endParaRPr lang="zh-CN" altLang="en-US"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标题 1"/>
          <p:cNvSpPr>
            <a:spLocks noGrp="1"/>
          </p:cNvSpPr>
          <p:nvPr>
            <p:ph type="title"/>
          </p:nvPr>
        </p:nvSpPr>
        <p:spPr>
          <a:xfrm>
            <a:off x="612775" y="228600"/>
            <a:ext cx="8423275" cy="990600"/>
          </a:xfrm>
        </p:spPr>
        <p:txBody>
          <a:bodyPr/>
          <a:lstStyle/>
          <a:p>
            <a:r>
              <a:rPr lang="zh-CN" altLang="en-US" smtClean="0">
                <a:solidFill>
                  <a:srgbClr val="1F497D"/>
                </a:solidFill>
              </a:rPr>
              <a:t>二、条文解读</a:t>
            </a:r>
            <a:r>
              <a:rPr lang="en-US" altLang="zh-CN" smtClean="0">
                <a:solidFill>
                  <a:srgbClr val="1F497D"/>
                </a:solidFill>
              </a:rPr>
              <a:t>—</a:t>
            </a:r>
            <a:r>
              <a:rPr lang="zh-CN" altLang="zh-CN" sz="2800" b="0" smtClean="0"/>
              <a:t>变更</a:t>
            </a:r>
            <a:r>
              <a:rPr lang="zh-CN" altLang="zh-CN" sz="2800" smtClean="0"/>
              <a:t>、</a:t>
            </a:r>
            <a:r>
              <a:rPr lang="zh-CN" altLang="zh-CN" smtClean="0"/>
              <a:t>延续、</a:t>
            </a:r>
            <a:r>
              <a:rPr lang="zh-CN" altLang="zh-CN" sz="2800" b="0" smtClean="0"/>
              <a:t>补办与注销</a:t>
            </a:r>
            <a:endParaRPr lang="zh-CN" altLang="en-US" smtClean="0"/>
          </a:p>
        </p:txBody>
      </p:sp>
      <p:sp>
        <p:nvSpPr>
          <p:cNvPr id="87042" name="内容占位符 2"/>
          <p:cNvSpPr>
            <a:spLocks noGrp="1"/>
          </p:cNvSpPr>
          <p:nvPr>
            <p:ph sz="quarter" idx="1"/>
          </p:nvPr>
        </p:nvSpPr>
        <p:spPr>
          <a:xfrm>
            <a:off x="612775" y="1600200"/>
            <a:ext cx="8153400" cy="4495800"/>
          </a:xfrm>
        </p:spPr>
        <p:txBody>
          <a:bodyPr/>
          <a:lstStyle/>
          <a:p>
            <a:r>
              <a:rPr lang="en-US" altLang="zh-CN" sz="2400" b="0" smtClean="0"/>
              <a:t>       </a:t>
            </a:r>
            <a:r>
              <a:rPr lang="zh-CN" altLang="zh-CN" sz="2400" b="0" smtClean="0"/>
              <a:t>第二十六条 【延续发证】原登记机关决定准予延续的，应当当场或自受理之日起</a:t>
            </a:r>
            <a:r>
              <a:rPr lang="en-US" altLang="zh-CN" sz="2400" b="0" smtClean="0"/>
              <a:t>15</a:t>
            </a:r>
            <a:r>
              <a:rPr lang="zh-CN" altLang="zh-CN" sz="2400" b="0" smtClean="0"/>
              <a:t>个工作日内颁发新证。有效期自延续登记之日起计算，登记证编号不变。</a:t>
            </a:r>
          </a:p>
          <a:p>
            <a:r>
              <a:rPr lang="zh-CN" altLang="zh-CN" sz="2400" b="0" smtClean="0"/>
              <a:t>不予延续的，应书面说明理由，并告知申请人享有依法申请行政复议或者提起行政诉讼的权利。</a:t>
            </a:r>
            <a:endParaRPr lang="en-US" altLang="zh-CN" sz="2400" b="0" smtClean="0"/>
          </a:p>
          <a:p>
            <a:r>
              <a:rPr lang="zh-CN" altLang="en-US" sz="2400" b="0" smtClean="0"/>
              <a:t>释义：本条是延续证书发放、编号以及有效期的规定。</a:t>
            </a:r>
            <a:endParaRPr lang="en-US" altLang="zh-CN" sz="2400" b="0" smtClean="0"/>
          </a:p>
          <a:p>
            <a:r>
              <a:rPr lang="en-US" altLang="zh-CN" sz="2400" b="0" smtClean="0"/>
              <a:t>1.</a:t>
            </a:r>
            <a:r>
              <a:rPr lang="zh-CN" altLang="zh-CN" sz="2400" b="0" smtClean="0"/>
              <a:t>延续登记之日</a:t>
            </a:r>
            <a:r>
              <a:rPr lang="zh-CN" altLang="en-US" sz="2400" b="0" smtClean="0"/>
              <a:t>即延续批准日期。</a:t>
            </a:r>
            <a:endParaRPr lang="en-US" altLang="zh-CN" sz="2400" b="0" smtClean="0"/>
          </a:p>
          <a:p>
            <a:r>
              <a:rPr lang="en-US" altLang="zh-CN" sz="2400" b="0" smtClean="0"/>
              <a:t>2.</a:t>
            </a:r>
            <a:r>
              <a:rPr lang="zh-CN" altLang="en-US" sz="2400" b="0" smtClean="0"/>
              <a:t>有效期延续</a:t>
            </a:r>
            <a:r>
              <a:rPr lang="en-US" altLang="zh-CN" sz="2400" b="0" smtClean="0"/>
              <a:t>3</a:t>
            </a:r>
            <a:r>
              <a:rPr lang="zh-CN" altLang="en-US" sz="2400" b="0" smtClean="0"/>
              <a:t>年，证号不变。</a:t>
            </a:r>
            <a:endParaRPr lang="zh-CN" altLang="zh-CN" sz="2400" b="0" smtClean="0"/>
          </a:p>
          <a:p>
            <a:endParaRPr lang="zh-CN" altLang="en-US" sz="2400" b="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标题 1"/>
          <p:cNvSpPr>
            <a:spLocks noGrp="1"/>
          </p:cNvSpPr>
          <p:nvPr>
            <p:ph type="title"/>
          </p:nvPr>
        </p:nvSpPr>
        <p:spPr>
          <a:xfrm>
            <a:off x="612775" y="228600"/>
            <a:ext cx="8423275" cy="990600"/>
          </a:xfrm>
        </p:spPr>
        <p:txBody>
          <a:bodyPr/>
          <a:lstStyle/>
          <a:p>
            <a:r>
              <a:rPr lang="zh-CN" altLang="en-US" smtClean="0">
                <a:solidFill>
                  <a:srgbClr val="1F497D"/>
                </a:solidFill>
              </a:rPr>
              <a:t>二、条文解读</a:t>
            </a:r>
            <a:r>
              <a:rPr lang="en-US" altLang="zh-CN" smtClean="0">
                <a:solidFill>
                  <a:srgbClr val="1F497D"/>
                </a:solidFill>
              </a:rPr>
              <a:t>—</a:t>
            </a:r>
            <a:r>
              <a:rPr lang="zh-CN" altLang="zh-CN" sz="2800" b="0" smtClean="0"/>
              <a:t>变更</a:t>
            </a:r>
            <a:r>
              <a:rPr lang="zh-CN" altLang="zh-CN" sz="2800" smtClean="0"/>
              <a:t>、</a:t>
            </a:r>
            <a:r>
              <a:rPr lang="zh-CN" altLang="zh-CN" sz="2800" b="0" smtClean="0"/>
              <a:t>延续、</a:t>
            </a:r>
            <a:r>
              <a:rPr lang="zh-CN" altLang="zh-CN" sz="2800" smtClean="0"/>
              <a:t>补办</a:t>
            </a:r>
            <a:r>
              <a:rPr lang="zh-CN" altLang="zh-CN" sz="2800" b="0" smtClean="0"/>
              <a:t>与注销</a:t>
            </a:r>
            <a:endParaRPr lang="zh-CN" altLang="en-US" smtClean="0"/>
          </a:p>
        </p:txBody>
      </p:sp>
      <p:sp>
        <p:nvSpPr>
          <p:cNvPr id="88066" name="内容占位符 2"/>
          <p:cNvSpPr>
            <a:spLocks noGrp="1"/>
          </p:cNvSpPr>
          <p:nvPr>
            <p:ph sz="quarter" idx="1"/>
          </p:nvPr>
        </p:nvSpPr>
        <p:spPr>
          <a:xfrm>
            <a:off x="612775" y="1600200"/>
            <a:ext cx="8153400" cy="4495800"/>
          </a:xfrm>
        </p:spPr>
        <p:txBody>
          <a:bodyPr/>
          <a:lstStyle/>
          <a:p>
            <a:r>
              <a:rPr lang="zh-CN" altLang="zh-CN" b="0" smtClean="0"/>
              <a:t>第二十七条</a:t>
            </a:r>
            <a:r>
              <a:rPr lang="en-US" altLang="zh-CN" b="0" smtClean="0"/>
              <a:t>  </a:t>
            </a:r>
            <a:r>
              <a:rPr lang="zh-CN" altLang="zh-CN" b="0" smtClean="0"/>
              <a:t>食品小作坊小餐饮登记证遗失或者损坏的，向原登记机关申请补发。补发的登记证，证书内容不变。</a:t>
            </a:r>
            <a:endParaRPr lang="en-US" altLang="zh-CN" b="0" smtClean="0"/>
          </a:p>
          <a:p>
            <a:r>
              <a:rPr lang="zh-CN" altLang="en-US" b="0" smtClean="0"/>
              <a:t>释义：本条是补办登记证的规定。</a:t>
            </a:r>
            <a:endParaRPr lang="en-US" altLang="zh-CN" b="0" smtClean="0"/>
          </a:p>
          <a:p>
            <a:r>
              <a:rPr lang="en-US" altLang="zh-CN" b="0" smtClean="0"/>
              <a:t>  </a:t>
            </a:r>
            <a:r>
              <a:rPr lang="zh-CN" altLang="en-US" b="0" smtClean="0"/>
              <a:t>登记证</a:t>
            </a:r>
            <a:r>
              <a:rPr lang="zh-CN" altLang="zh-CN" b="0" smtClean="0"/>
              <a:t>损坏的</a:t>
            </a:r>
            <a:r>
              <a:rPr lang="zh-CN" altLang="en-US" b="0" smtClean="0"/>
              <a:t>，应交回损坏的证书。</a:t>
            </a:r>
            <a:endParaRPr lang="zh-CN" alt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188" y="188913"/>
            <a:ext cx="8424862" cy="990600"/>
          </a:xfrm>
        </p:spPr>
        <p:txBody>
          <a:bodyPr>
            <a:normAutofit fontScale="90000"/>
          </a:bodyPr>
          <a:lstStyle/>
          <a:p>
            <a:pPr>
              <a:defRPr/>
            </a:pPr>
            <a:r>
              <a:rPr lang="zh-CN" altLang="en-US" dirty="0">
                <a:solidFill>
                  <a:srgbClr val="1F497D"/>
                </a:solidFill>
              </a:rPr>
              <a:t>二、条文解读</a:t>
            </a:r>
            <a:r>
              <a:rPr lang="en-US" altLang="zh-CN" dirty="0">
                <a:solidFill>
                  <a:srgbClr val="1F497D"/>
                </a:solidFill>
              </a:rPr>
              <a:t>—</a:t>
            </a:r>
            <a:r>
              <a:rPr lang="zh-CN" altLang="zh-CN" b="0" dirty="0"/>
              <a:t>变更</a:t>
            </a:r>
            <a:r>
              <a:rPr lang="zh-CN" altLang="zh-CN" dirty="0"/>
              <a:t>、</a:t>
            </a:r>
            <a:r>
              <a:rPr lang="zh-CN" altLang="zh-CN" b="0" dirty="0"/>
              <a:t>延续、补办与</a:t>
            </a:r>
            <a:r>
              <a:rPr lang="zh-CN" altLang="zh-CN" dirty="0"/>
              <a:t>注销</a:t>
            </a:r>
            <a:endParaRPr lang="zh-CN" altLang="en-US" dirty="0"/>
          </a:p>
        </p:txBody>
      </p:sp>
      <p:sp>
        <p:nvSpPr>
          <p:cNvPr id="90114" name="内容占位符 2"/>
          <p:cNvSpPr>
            <a:spLocks noGrp="1"/>
          </p:cNvSpPr>
          <p:nvPr>
            <p:ph sz="quarter" idx="1"/>
          </p:nvPr>
        </p:nvSpPr>
        <p:spPr>
          <a:xfrm>
            <a:off x="612775" y="1600200"/>
            <a:ext cx="8153400" cy="4495800"/>
          </a:xfrm>
        </p:spPr>
        <p:txBody>
          <a:bodyPr/>
          <a:lstStyle/>
          <a:p>
            <a:r>
              <a:rPr lang="zh-CN" altLang="zh-CN" sz="2400" b="0" smtClean="0"/>
              <a:t>第二十八条</a:t>
            </a:r>
            <a:r>
              <a:rPr lang="en-US" altLang="zh-CN" sz="2400" b="0" smtClean="0"/>
              <a:t>  </a:t>
            </a:r>
            <a:r>
              <a:rPr lang="zh-CN" altLang="zh-CN" sz="2400" b="0" smtClean="0"/>
              <a:t>有下列情形之一的，原登记的县级食品药品监督管理部门应当依法办理食品小作坊小餐饮登记证注销手续：</a:t>
            </a:r>
          </a:p>
          <a:p>
            <a:r>
              <a:rPr lang="zh-CN" altLang="zh-CN" sz="2400" b="0" smtClean="0"/>
              <a:t>（一）食品小作坊小餐饮登记证被依法吊销的；</a:t>
            </a:r>
          </a:p>
          <a:p>
            <a:r>
              <a:rPr lang="zh-CN" altLang="zh-CN" sz="2400" b="0" smtClean="0"/>
              <a:t>（二）食品小作坊、小餐饮主动申请注销的；</a:t>
            </a:r>
          </a:p>
          <a:p>
            <a:r>
              <a:rPr lang="zh-CN" altLang="zh-CN" sz="2400" b="0" smtClean="0"/>
              <a:t>（三）食品小作坊小餐饮登记证有效期满未申请延续的；</a:t>
            </a:r>
          </a:p>
          <a:p>
            <a:r>
              <a:rPr lang="zh-CN" altLang="zh-CN" sz="2400" b="0" smtClean="0"/>
              <a:t>（四）食品小作坊、小餐饮主体资格依法终止的；</a:t>
            </a:r>
          </a:p>
          <a:p>
            <a:r>
              <a:rPr lang="zh-CN" altLang="zh-CN" sz="2400" b="0" smtClean="0"/>
              <a:t>（五）食品小作坊、小餐饮依法取得许可的；</a:t>
            </a:r>
          </a:p>
          <a:p>
            <a:r>
              <a:rPr lang="zh-CN" altLang="zh-CN" sz="2400" b="0" smtClean="0"/>
              <a:t>（六）因不可抗力导致登记事项无法实施的；</a:t>
            </a:r>
          </a:p>
          <a:p>
            <a:r>
              <a:rPr lang="zh-CN" altLang="zh-CN" sz="2400" b="0" smtClean="0"/>
              <a:t>（七）法律法规规定应当注销登记的其他情形。</a:t>
            </a:r>
          </a:p>
          <a:p>
            <a:endParaRPr lang="zh-CN" altLang="en-US" sz="2400" b="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2775" y="228600"/>
            <a:ext cx="8423275" cy="990600"/>
          </a:xfrm>
        </p:spPr>
        <p:txBody>
          <a:bodyPr>
            <a:normAutofit fontScale="90000"/>
          </a:bodyPr>
          <a:lstStyle/>
          <a:p>
            <a:pPr>
              <a:defRPr/>
            </a:pPr>
            <a:r>
              <a:rPr lang="zh-CN" altLang="en-US" dirty="0">
                <a:solidFill>
                  <a:srgbClr val="1F497D"/>
                </a:solidFill>
              </a:rPr>
              <a:t>二、条文解读</a:t>
            </a:r>
            <a:r>
              <a:rPr lang="en-US" altLang="zh-CN" dirty="0">
                <a:solidFill>
                  <a:srgbClr val="1F497D"/>
                </a:solidFill>
              </a:rPr>
              <a:t>—</a:t>
            </a:r>
            <a:r>
              <a:rPr lang="zh-CN" altLang="zh-CN" b="0" dirty="0"/>
              <a:t>变更</a:t>
            </a:r>
            <a:r>
              <a:rPr lang="zh-CN" altLang="zh-CN" dirty="0"/>
              <a:t>、</a:t>
            </a:r>
            <a:r>
              <a:rPr lang="zh-CN" altLang="zh-CN" b="0" dirty="0"/>
              <a:t>延续、补办与</a:t>
            </a:r>
            <a:r>
              <a:rPr lang="zh-CN" altLang="zh-CN" dirty="0"/>
              <a:t>注销</a:t>
            </a:r>
            <a:endParaRPr lang="zh-CN" altLang="en-US" dirty="0"/>
          </a:p>
        </p:txBody>
      </p:sp>
      <p:sp>
        <p:nvSpPr>
          <p:cNvPr id="92162" name="内容占位符 2"/>
          <p:cNvSpPr>
            <a:spLocks noGrp="1"/>
          </p:cNvSpPr>
          <p:nvPr>
            <p:ph sz="quarter" idx="1"/>
          </p:nvPr>
        </p:nvSpPr>
        <p:spPr>
          <a:xfrm>
            <a:off x="612775" y="1600200"/>
            <a:ext cx="8153400" cy="4495800"/>
          </a:xfrm>
        </p:spPr>
        <p:txBody>
          <a:bodyPr/>
          <a:lstStyle/>
          <a:p>
            <a:r>
              <a:rPr lang="zh-CN" altLang="en-US" b="0" smtClean="0"/>
              <a:t>本条是对注销登记证的规定。</a:t>
            </a:r>
            <a:endParaRPr lang="en-US" altLang="zh-CN" b="0" smtClean="0"/>
          </a:p>
          <a:p>
            <a:r>
              <a:rPr lang="en-US" altLang="zh-CN" b="0" smtClean="0"/>
              <a:t>1.</a:t>
            </a:r>
            <a:r>
              <a:rPr lang="zh-CN" altLang="en-US" b="0" smtClean="0"/>
              <a:t>应当注销的情形；</a:t>
            </a:r>
            <a:endParaRPr lang="en-US" altLang="zh-CN" b="0" smtClean="0"/>
          </a:p>
          <a:p>
            <a:r>
              <a:rPr lang="en-US" altLang="zh-CN" b="0" smtClean="0"/>
              <a:t>2.</a:t>
            </a:r>
            <a:r>
              <a:rPr lang="zh-CN" altLang="en-US" b="0" smtClean="0"/>
              <a:t>登记证被注销，不得再次使用。</a:t>
            </a:r>
            <a:endParaRPr lang="en-US" altLang="zh-CN" b="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2775" y="228600"/>
            <a:ext cx="8423275" cy="990600"/>
          </a:xfrm>
        </p:spPr>
        <p:txBody>
          <a:bodyPr>
            <a:normAutofit fontScale="90000"/>
          </a:bodyPr>
          <a:lstStyle/>
          <a:p>
            <a:pPr>
              <a:defRPr/>
            </a:pPr>
            <a:r>
              <a:rPr lang="zh-CN" altLang="en-US" sz="4000" dirty="0">
                <a:solidFill>
                  <a:srgbClr val="1F497D"/>
                </a:solidFill>
              </a:rPr>
              <a:t>二、条文解读</a:t>
            </a:r>
            <a:r>
              <a:rPr lang="en-US" altLang="zh-CN" sz="4000" dirty="0">
                <a:solidFill>
                  <a:srgbClr val="1F497D"/>
                </a:solidFill>
              </a:rPr>
              <a:t>—</a:t>
            </a:r>
            <a:r>
              <a:rPr lang="zh-CN" altLang="zh-CN" b="0" dirty="0"/>
              <a:t>变更</a:t>
            </a:r>
            <a:r>
              <a:rPr lang="zh-CN" altLang="zh-CN" dirty="0"/>
              <a:t>、</a:t>
            </a:r>
            <a:r>
              <a:rPr lang="zh-CN" altLang="zh-CN" b="0" dirty="0"/>
              <a:t>延续、补办与注销</a:t>
            </a:r>
            <a:endParaRPr lang="zh-CN" altLang="en-US" b="0" dirty="0"/>
          </a:p>
        </p:txBody>
      </p:sp>
      <p:sp>
        <p:nvSpPr>
          <p:cNvPr id="94210" name="内容占位符 2"/>
          <p:cNvSpPr>
            <a:spLocks noGrp="1"/>
          </p:cNvSpPr>
          <p:nvPr>
            <p:ph sz="quarter" idx="1"/>
          </p:nvPr>
        </p:nvSpPr>
        <p:spPr>
          <a:xfrm>
            <a:off x="612775" y="1600200"/>
            <a:ext cx="8153400" cy="4495800"/>
          </a:xfrm>
        </p:spPr>
        <p:txBody>
          <a:bodyPr/>
          <a:lstStyle/>
          <a:p>
            <a:r>
              <a:rPr lang="zh-CN" altLang="zh-CN" b="0" smtClean="0"/>
              <a:t>第二十九条</a:t>
            </a:r>
            <a:r>
              <a:rPr lang="en-US" altLang="zh-CN" b="0" smtClean="0"/>
              <a:t>  </a:t>
            </a:r>
            <a:r>
              <a:rPr lang="zh-CN" altLang="zh-CN" b="0" smtClean="0"/>
              <a:t>食品小作坊、小餐饮登记变更、延续、补办与注销的有关申请程序参照本办法第二章的有关规定执行。</a:t>
            </a:r>
            <a:endParaRPr lang="en-US" altLang="zh-CN" b="0" smtClean="0"/>
          </a:p>
          <a:p>
            <a:r>
              <a:rPr lang="zh-CN" altLang="en-US" b="0" smtClean="0"/>
              <a:t>释义：本条是对变更、延续、补办与注销有关工作程序的规定。</a:t>
            </a:r>
            <a:endParaRPr lang="zh-CN" altLang="zh-CN" b="0" smtClean="0"/>
          </a:p>
          <a:p>
            <a:r>
              <a:rPr lang="en-US" altLang="zh-CN" b="0" smtClean="0"/>
              <a:t> </a:t>
            </a:r>
            <a:endParaRPr lang="zh-CN" altLang="zh-CN" b="0" smtClean="0"/>
          </a:p>
          <a:p>
            <a:endParaRPr lang="zh-CN" alt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标题 1"/>
          <p:cNvSpPr>
            <a:spLocks noGrp="1"/>
          </p:cNvSpPr>
          <p:nvPr>
            <p:ph type="title"/>
          </p:nvPr>
        </p:nvSpPr>
        <p:spPr>
          <a:xfrm>
            <a:off x="612775" y="228600"/>
            <a:ext cx="8423275"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z="3200" smtClean="0">
                <a:solidFill>
                  <a:srgbClr val="1F497D"/>
                </a:solidFill>
              </a:rPr>
              <a:t>监督检查</a:t>
            </a:r>
            <a:endParaRPr lang="zh-CN" altLang="en-US" sz="3200" smtClean="0"/>
          </a:p>
        </p:txBody>
      </p:sp>
      <p:sp>
        <p:nvSpPr>
          <p:cNvPr id="96258" name="内容占位符 2"/>
          <p:cNvSpPr>
            <a:spLocks noGrp="1"/>
          </p:cNvSpPr>
          <p:nvPr>
            <p:ph sz="quarter" idx="1"/>
          </p:nvPr>
        </p:nvSpPr>
        <p:spPr>
          <a:xfrm>
            <a:off x="612775" y="1600200"/>
            <a:ext cx="8153400" cy="4495800"/>
          </a:xfrm>
        </p:spPr>
        <p:txBody>
          <a:bodyPr/>
          <a:lstStyle/>
          <a:p>
            <a:r>
              <a:rPr lang="zh-CN" altLang="zh-CN" sz="2400" b="0" smtClean="0"/>
              <a:t>第三十条  县级以上食品药品监督管理部门应当对食品小作坊、小餐饮登记管理工作进行监督检查。</a:t>
            </a:r>
          </a:p>
          <a:p>
            <a:r>
              <a:rPr lang="zh-CN" altLang="zh-CN" sz="2400" b="0" smtClean="0"/>
              <a:t>县级食品药品监督管理部门应当依据法律法规规定，对食品小作坊、小餐饮生产经营条件保持情况进行合规性监督检查。</a:t>
            </a:r>
            <a:endParaRPr lang="en-US" altLang="zh-CN" sz="2400" b="0" smtClean="0"/>
          </a:p>
          <a:p>
            <a:r>
              <a:rPr lang="zh-CN" altLang="en-US" sz="2400" b="0" smtClean="0"/>
              <a:t>释义：本条是关于</a:t>
            </a:r>
            <a:r>
              <a:rPr lang="zh-CN" altLang="zh-CN" sz="2400" b="0" smtClean="0"/>
              <a:t>食品药品监督管理部门</a:t>
            </a:r>
            <a:r>
              <a:rPr lang="zh-CN" altLang="en-US" sz="2400" b="0" smtClean="0"/>
              <a:t>对</a:t>
            </a:r>
            <a:r>
              <a:rPr lang="zh-CN" altLang="zh-CN" sz="2400" b="0" smtClean="0"/>
              <a:t>食品小作坊、小餐饮</a:t>
            </a:r>
            <a:r>
              <a:rPr lang="zh-CN" altLang="en-US" sz="2400" b="0" smtClean="0"/>
              <a:t>的登记事项进行监督检查的规定。</a:t>
            </a:r>
            <a:endParaRPr lang="en-US" altLang="zh-CN" sz="2400" b="0" smtClean="0"/>
          </a:p>
          <a:p>
            <a:r>
              <a:rPr lang="en-US" altLang="zh-CN" sz="2400" b="0" smtClean="0"/>
              <a:t>1.</a:t>
            </a:r>
            <a:r>
              <a:rPr lang="zh-CN" altLang="en-US" sz="2400" b="0" smtClean="0"/>
              <a:t>一是对登记机关的登记工作的合规性监督检查；</a:t>
            </a:r>
            <a:endParaRPr lang="en-US" altLang="zh-CN" sz="2400" b="0" smtClean="0"/>
          </a:p>
          <a:p>
            <a:r>
              <a:rPr lang="en-US" altLang="zh-CN" sz="2400" b="0" smtClean="0"/>
              <a:t>2.</a:t>
            </a:r>
            <a:r>
              <a:rPr lang="zh-CN" altLang="en-US" sz="2400" b="0" smtClean="0"/>
              <a:t>二是对食品小作坊小餐饮持续保持情况进行监督检查，如日常监督检查、监督抽检、专项监督检查等。</a:t>
            </a:r>
          </a:p>
          <a:p>
            <a:endParaRPr lang="zh-CN" altLang="zh-CN" sz="2400" b="0" smtClean="0"/>
          </a:p>
          <a:p>
            <a:endParaRPr lang="zh-CN" alt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标题 1"/>
          <p:cNvSpPr>
            <a:spLocks noGrp="1"/>
          </p:cNvSpPr>
          <p:nvPr>
            <p:ph type="title"/>
          </p:nvPr>
        </p:nvSpPr>
        <p:spPr>
          <a:xfrm>
            <a:off x="611188" y="188913"/>
            <a:ext cx="8424862"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z="3200" smtClean="0">
                <a:solidFill>
                  <a:srgbClr val="1F497D"/>
                </a:solidFill>
              </a:rPr>
              <a:t>监督检查</a:t>
            </a:r>
            <a:endParaRPr lang="zh-CN" altLang="en-US" smtClean="0"/>
          </a:p>
        </p:txBody>
      </p:sp>
      <p:sp>
        <p:nvSpPr>
          <p:cNvPr id="98306" name="内容占位符 2"/>
          <p:cNvSpPr>
            <a:spLocks noGrp="1"/>
          </p:cNvSpPr>
          <p:nvPr>
            <p:ph sz="quarter" idx="1"/>
          </p:nvPr>
        </p:nvSpPr>
        <p:spPr>
          <a:xfrm>
            <a:off x="612775" y="1600200"/>
            <a:ext cx="8153400" cy="4495800"/>
          </a:xfrm>
        </p:spPr>
        <p:txBody>
          <a:bodyPr/>
          <a:lstStyle/>
          <a:p>
            <a:r>
              <a:rPr lang="zh-CN" altLang="zh-CN" sz="2400" b="0" smtClean="0"/>
              <a:t>第三十一条  县级食品药品监督管理部门应当建立食品小作坊、小餐饮登记档案管理制度，将办理登记的有关材料及时归档。</a:t>
            </a:r>
          </a:p>
          <a:p>
            <a:r>
              <a:rPr lang="zh-CN" altLang="zh-CN" sz="2400" b="0" smtClean="0"/>
              <a:t>第三十二条</a:t>
            </a:r>
            <a:r>
              <a:rPr lang="en-US" altLang="zh-CN" sz="2400" b="0" smtClean="0"/>
              <a:t>  </a:t>
            </a:r>
            <a:r>
              <a:rPr lang="zh-CN" altLang="zh-CN" sz="2400" b="0" smtClean="0"/>
              <a:t>县级以上食品药品监督管理部门应当建立食品小作坊小餐饮登记管理信息平台，适时向社会公布本行政区域内纳入登记管理的食品小作坊、小餐饮名单，便于公众查询。</a:t>
            </a:r>
            <a:endParaRPr lang="en-US" altLang="zh-CN" sz="2400" b="0" smtClean="0"/>
          </a:p>
          <a:p>
            <a:r>
              <a:rPr lang="zh-CN" altLang="en-US" sz="2400" b="0" smtClean="0"/>
              <a:t>释义：本条是关于食药监部门登记档案、登记信息管理的规定。</a:t>
            </a:r>
            <a:endParaRPr lang="en-US" altLang="zh-CN" sz="2400" b="0" smtClean="0"/>
          </a:p>
          <a:p>
            <a:r>
              <a:rPr lang="en-US" altLang="zh-CN" sz="2400" b="0" smtClean="0"/>
              <a:t>1.</a:t>
            </a:r>
            <a:r>
              <a:rPr lang="zh-CN" altLang="en-US" sz="2400" b="0" smtClean="0"/>
              <a:t>档案内容：申请材料、现场核查材料、审批材料。</a:t>
            </a:r>
            <a:endParaRPr lang="en-US" altLang="zh-CN" sz="2400" b="0" smtClean="0"/>
          </a:p>
          <a:p>
            <a:r>
              <a:rPr lang="en-US" altLang="zh-CN" sz="2400" b="0" smtClean="0"/>
              <a:t>2.</a:t>
            </a:r>
            <a:r>
              <a:rPr lang="zh-CN" altLang="en-US" sz="2400" b="0" smtClean="0"/>
              <a:t>省局官方网站可以查询小作坊、小餐饮登记证信息。</a:t>
            </a:r>
            <a:endParaRPr lang="zh-CN" altLang="zh-CN" sz="2400" b="0" smtClean="0"/>
          </a:p>
          <a:p>
            <a:endParaRPr lang="zh-CN" altLang="en-US" b="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标题 1"/>
          <p:cNvSpPr>
            <a:spLocks noGrp="1"/>
          </p:cNvSpPr>
          <p:nvPr>
            <p:ph type="title"/>
          </p:nvPr>
        </p:nvSpPr>
        <p:spPr>
          <a:xfrm>
            <a:off x="612775" y="228600"/>
            <a:ext cx="8423275"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z="3200" smtClean="0">
                <a:solidFill>
                  <a:srgbClr val="1F497D"/>
                </a:solidFill>
              </a:rPr>
              <a:t>监督检查</a:t>
            </a:r>
            <a:endParaRPr lang="zh-CN" altLang="en-US" smtClean="0"/>
          </a:p>
        </p:txBody>
      </p:sp>
      <p:sp>
        <p:nvSpPr>
          <p:cNvPr id="100354" name="内容占位符 2"/>
          <p:cNvSpPr>
            <a:spLocks noGrp="1"/>
          </p:cNvSpPr>
          <p:nvPr>
            <p:ph sz="quarter" idx="1"/>
          </p:nvPr>
        </p:nvSpPr>
        <p:spPr>
          <a:xfrm>
            <a:off x="612775" y="1600200"/>
            <a:ext cx="8153400" cy="4495800"/>
          </a:xfrm>
        </p:spPr>
        <p:txBody>
          <a:bodyPr/>
          <a:lstStyle/>
          <a:p>
            <a:r>
              <a:rPr lang="zh-CN" altLang="zh-CN" sz="2400" b="0" smtClean="0"/>
              <a:t>第三十三条</a:t>
            </a:r>
            <a:r>
              <a:rPr lang="en-US" altLang="zh-CN" sz="2400" b="0" smtClean="0"/>
              <a:t>  </a:t>
            </a:r>
            <a:r>
              <a:rPr lang="zh-CN" altLang="zh-CN" sz="2400" b="0" smtClean="0"/>
              <a:t>县级食品药品监督管理部门及其工作人员履行食品小作坊、小餐饮登记管理职责，应当自觉接受食品小作坊、小餐饮生产经营者和社会的监督。</a:t>
            </a:r>
          </a:p>
          <a:p>
            <a:r>
              <a:rPr lang="zh-CN" altLang="zh-CN" sz="2400" b="0" smtClean="0"/>
              <a:t>接到有关工作人员在食品小作坊、小餐饮登记管理过程中存在违法行为的举报，县级食品药品监督管理部门应当及时依法处理</a:t>
            </a:r>
            <a:r>
              <a:rPr lang="zh-CN" altLang="zh-CN" smtClean="0"/>
              <a:t>。</a:t>
            </a:r>
            <a:endParaRPr lang="en-US" altLang="zh-CN" smtClean="0"/>
          </a:p>
          <a:p>
            <a:r>
              <a:rPr lang="zh-CN" altLang="en-US" b="0" smtClean="0"/>
              <a:t>释义：本条是关于食品药品监管部门自觉接受社会监督和及时处理投诉的规定。</a:t>
            </a:r>
            <a:endParaRPr lang="zh-CN" altLang="zh-CN" b="0" smtClean="0"/>
          </a:p>
          <a:p>
            <a:endParaRPr lang="zh-CN" alt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标题 1"/>
          <p:cNvSpPr>
            <a:spLocks noGrp="1"/>
          </p:cNvSpPr>
          <p:nvPr>
            <p:ph type="title"/>
          </p:nvPr>
        </p:nvSpPr>
        <p:spPr>
          <a:xfrm>
            <a:off x="612775" y="228600"/>
            <a:ext cx="8423275" cy="990600"/>
          </a:xfrm>
        </p:spPr>
        <p:txBody>
          <a:bodyPr/>
          <a:lstStyle/>
          <a:p>
            <a:r>
              <a:rPr lang="zh-CN" altLang="en-US" smtClean="0">
                <a:solidFill>
                  <a:srgbClr val="1F497D"/>
                </a:solidFill>
              </a:rPr>
              <a:t>二、条文解读</a:t>
            </a:r>
            <a:r>
              <a:rPr lang="en-US" altLang="zh-CN" smtClean="0">
                <a:solidFill>
                  <a:srgbClr val="1F497D"/>
                </a:solidFill>
              </a:rPr>
              <a:t>—</a:t>
            </a:r>
            <a:r>
              <a:rPr lang="zh-CN" altLang="en-US" smtClean="0">
                <a:solidFill>
                  <a:srgbClr val="1F497D"/>
                </a:solidFill>
              </a:rPr>
              <a:t>附则</a:t>
            </a:r>
            <a:endParaRPr lang="zh-CN" altLang="en-US" smtClean="0"/>
          </a:p>
        </p:txBody>
      </p:sp>
      <p:sp>
        <p:nvSpPr>
          <p:cNvPr id="101378" name="内容占位符 2"/>
          <p:cNvSpPr>
            <a:spLocks noGrp="1"/>
          </p:cNvSpPr>
          <p:nvPr>
            <p:ph sz="quarter" idx="1"/>
          </p:nvPr>
        </p:nvSpPr>
        <p:spPr>
          <a:xfrm>
            <a:off x="612775" y="1600200"/>
            <a:ext cx="8153400" cy="4495800"/>
          </a:xfrm>
        </p:spPr>
        <p:txBody>
          <a:bodyPr/>
          <a:lstStyle/>
          <a:p>
            <a:r>
              <a:rPr lang="zh-CN" altLang="zh-CN" sz="2400" b="0" smtClean="0"/>
              <a:t>第三十四条</a:t>
            </a:r>
            <a:r>
              <a:rPr lang="en-US" altLang="zh-CN" sz="2400" b="0" smtClean="0"/>
              <a:t>  </a:t>
            </a:r>
            <a:r>
              <a:rPr lang="zh-CN" altLang="zh-CN" sz="2400" b="0" smtClean="0"/>
              <a:t>设区的市、县级食品药品监督管理部门可以根据本行政区域内实际情况，制定具体管理办法。</a:t>
            </a:r>
          </a:p>
          <a:p>
            <a:r>
              <a:rPr lang="zh-CN" altLang="zh-CN" sz="2400" b="0" smtClean="0"/>
              <a:t>第三十五条  本办法由省食品药品监督管理局负责解释。</a:t>
            </a:r>
          </a:p>
          <a:p>
            <a:r>
              <a:rPr lang="zh-CN" altLang="zh-CN" sz="2400" b="0" smtClean="0"/>
              <a:t>第三十六条</a:t>
            </a:r>
            <a:r>
              <a:rPr lang="en-US" altLang="zh-CN" sz="2400" b="0" smtClean="0"/>
              <a:t>  </a:t>
            </a:r>
            <a:r>
              <a:rPr lang="zh-CN" altLang="zh-CN" sz="2400" b="0" smtClean="0"/>
              <a:t>本办法自</a:t>
            </a:r>
            <a:r>
              <a:rPr lang="en-US" altLang="zh-CN" sz="2400" b="0" smtClean="0"/>
              <a:t>2017</a:t>
            </a:r>
            <a:r>
              <a:rPr lang="zh-CN" altLang="zh-CN" sz="2400" b="0" smtClean="0"/>
              <a:t>年</a:t>
            </a:r>
            <a:r>
              <a:rPr lang="en-US" altLang="zh-CN" sz="2400" b="0" smtClean="0"/>
              <a:t>6</a:t>
            </a:r>
            <a:r>
              <a:rPr lang="zh-CN" altLang="zh-CN" sz="2400" b="0" smtClean="0"/>
              <a:t>月</a:t>
            </a:r>
            <a:r>
              <a:rPr lang="en-US" altLang="zh-CN" sz="2400" b="0" smtClean="0"/>
              <a:t>1</a:t>
            </a:r>
            <a:r>
              <a:rPr lang="zh-CN" altLang="zh-CN" sz="2400" b="0" smtClean="0"/>
              <a:t>日起施行，有效期至</a:t>
            </a:r>
            <a:r>
              <a:rPr lang="en-US" altLang="zh-CN" sz="2400" b="0" smtClean="0"/>
              <a:t>2022</a:t>
            </a:r>
            <a:r>
              <a:rPr lang="zh-CN" altLang="zh-CN" sz="2400" b="0" smtClean="0"/>
              <a:t>年</a:t>
            </a:r>
            <a:r>
              <a:rPr lang="en-US" altLang="zh-CN" sz="2400" b="0" smtClean="0"/>
              <a:t>5</a:t>
            </a:r>
            <a:r>
              <a:rPr lang="zh-CN" altLang="zh-CN" sz="2400" b="0" smtClean="0"/>
              <a:t>月</a:t>
            </a:r>
            <a:r>
              <a:rPr lang="en-US" altLang="zh-CN" sz="2400" b="0" smtClean="0"/>
              <a:t>31</a:t>
            </a:r>
            <a:r>
              <a:rPr lang="zh-CN" altLang="zh-CN" sz="2400" b="0" smtClean="0"/>
              <a:t>日。</a:t>
            </a:r>
          </a:p>
          <a:p>
            <a:r>
              <a:rPr lang="zh-CN" altLang="en-US" sz="2400" b="0" smtClean="0"/>
              <a:t>释义：</a:t>
            </a:r>
            <a:r>
              <a:rPr lang="en-US" altLang="zh-CN" sz="2400" b="0" smtClean="0"/>
              <a:t> </a:t>
            </a:r>
            <a:r>
              <a:rPr lang="zh-CN" altLang="en-US" sz="2400" b="0" smtClean="0"/>
              <a:t>附则是对各地制定具体实施办法的授权、解释权的界定、实施日期的明确。</a:t>
            </a:r>
            <a:endParaRPr lang="zh-CN" altLang="zh-CN" sz="2400" b="0" smtClean="0"/>
          </a:p>
          <a:p>
            <a:endParaRPr lang="zh-CN" alt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a:spLocks noGrp="1"/>
          </p:cNvSpPr>
          <p:nvPr>
            <p:ph idx="4294967295"/>
          </p:nvPr>
        </p:nvSpPr>
        <p:spPr>
          <a:xfrm>
            <a:off x="830336" y="3501008"/>
            <a:ext cx="7486254" cy="2439986"/>
          </a:xfrm>
        </p:spPr>
        <p:txBody>
          <a:bodyPr>
            <a:normAutofit/>
          </a:bodyPr>
          <a:lstStyle/>
          <a:p>
            <a:pPr algn="ctr">
              <a:lnSpc>
                <a:spcPct val="150000"/>
              </a:lnSpc>
              <a:defRPr/>
            </a:pPr>
            <a:r>
              <a:rPr lang="zh-CN" altLang="en-US" sz="6600" spc="1000" dirty="0" smtClean="0">
                <a:ln w="22225" cap="flat">
                  <a:solidFill>
                    <a:prstClr val="white"/>
                  </a:solidFill>
                  <a:round/>
                </a:ln>
                <a:solidFill>
                  <a:schemeClr val="accent6">
                    <a:lumMod val="50000"/>
                  </a:schemeClr>
                </a:solidFill>
                <a:effectLst>
                  <a:outerShdw blurRad="63500" sx="102000" sy="102000" algn="ctr" rotWithShape="0">
                    <a:prstClr val="black">
                      <a:alpha val="40000"/>
                    </a:prstClr>
                  </a:outerShdw>
                  <a:reflection blurRad="6350" stA="55000" endA="300" endPos="45500" dir="5400000" sy="-100000" algn="bl" rotWithShape="0"/>
                </a:effectLst>
              </a:rPr>
              <a:t>谢谢！</a:t>
            </a:r>
            <a:endParaRPr lang="zh-CN" altLang="zh-CN" sz="6600" spc="1000" dirty="0" smtClean="0">
              <a:ln w="22225" cap="flat">
                <a:solidFill>
                  <a:prstClr val="white"/>
                </a:solidFill>
                <a:round/>
              </a:ln>
              <a:solidFill>
                <a:schemeClr val="accent6">
                  <a:lumMod val="50000"/>
                </a:schemeClr>
              </a:solidFill>
              <a:effectLst>
                <a:outerShdw blurRad="63500" sx="102000" sy="102000" algn="ctr" rotWithShape="0">
                  <a:prstClr val="black">
                    <a:alpha val="40000"/>
                  </a:prstClr>
                </a:outerShdw>
                <a:reflection blurRad="6350" stA="55000" endA="300" endPos="45500" dir="5400000" sy="-100000" algn="bl" rotWithShape="0"/>
              </a:effectLst>
            </a:endParaRPr>
          </a:p>
          <a:p>
            <a:pPr algn="ctr">
              <a:lnSpc>
                <a:spcPct val="150000"/>
              </a:lnSpc>
              <a:defRPr/>
            </a:pPr>
            <a:endParaRPr lang="zh-CN" altLang="en-US" sz="7200" dirty="0">
              <a:latin typeface="黑体" pitchFamily="49" charset="-122"/>
              <a:ea typeface="黑体" pitchFamily="49" charset="-122"/>
            </a:endParaRPr>
          </a:p>
        </p:txBody>
      </p:sp>
      <p:grpSp>
        <p:nvGrpSpPr>
          <p:cNvPr id="105474" name="组合 6"/>
          <p:cNvGrpSpPr>
            <a:grpSpLocks/>
          </p:cNvGrpSpPr>
          <p:nvPr/>
        </p:nvGrpSpPr>
        <p:grpSpPr bwMode="auto">
          <a:xfrm>
            <a:off x="830263" y="1614488"/>
            <a:ext cx="7486650" cy="1598612"/>
            <a:chOff x="642910" y="1357298"/>
            <a:chExt cx="7486080" cy="1598400"/>
          </a:xfrm>
        </p:grpSpPr>
        <p:grpSp>
          <p:nvGrpSpPr>
            <p:cNvPr id="105475" name="组合 37"/>
            <p:cNvGrpSpPr>
              <a:grpSpLocks/>
            </p:cNvGrpSpPr>
            <p:nvPr/>
          </p:nvGrpSpPr>
          <p:grpSpPr bwMode="auto">
            <a:xfrm>
              <a:off x="642910" y="1357298"/>
              <a:ext cx="7486080" cy="1598400"/>
              <a:chOff x="39579" y="1326670"/>
              <a:chExt cx="7486080" cy="1332000"/>
            </a:xfrm>
          </p:grpSpPr>
          <p:pic>
            <p:nvPicPr>
              <p:cNvPr id="10" name="图片 9"/>
              <p:cNvPicPr>
                <a:picLocks/>
              </p:cNvPicPr>
              <p:nvPr/>
            </p:nvPicPr>
            <p:blipFill>
              <a:blip r:embed="rId3"/>
              <a:stretch>
                <a:fillRect/>
              </a:stretch>
            </p:blipFill>
            <p:spPr>
              <a:xfrm>
                <a:off x="1931735" y="1326670"/>
                <a:ext cx="1842947" cy="1332000"/>
              </a:xfrm>
              <a:prstGeom prst="rect">
                <a:avLst/>
              </a:prstGeom>
              <a:ln w="19050">
                <a:solidFill>
                  <a:schemeClr val="bg1">
                    <a:lumMod val="65000"/>
                  </a:schemeClr>
                </a:solidFill>
              </a:ln>
            </p:spPr>
          </p:pic>
          <p:pic>
            <p:nvPicPr>
              <p:cNvPr id="11" name="Picture 6"/>
              <p:cNvPicPr>
                <a:picLocks noChangeArrowheads="1"/>
              </p:cNvPicPr>
              <p:nvPr/>
            </p:nvPicPr>
            <p:blipFill>
              <a:blip r:embed="rId4"/>
              <a:stretch>
                <a:fillRect/>
              </a:stretch>
            </p:blipFill>
            <p:spPr bwMode="auto">
              <a:xfrm>
                <a:off x="39579" y="1326670"/>
                <a:ext cx="1842947" cy="1332000"/>
              </a:xfrm>
              <a:prstGeom prst="rect">
                <a:avLst/>
              </a:prstGeom>
              <a:ln w="19050">
                <a:solidFill>
                  <a:schemeClr val="bg1">
                    <a:lumMod val="65000"/>
                  </a:schemeClr>
                </a:solidFill>
              </a:ln>
              <a:extLst>
                <a:ext uri="{909E8E84-426E-40DD-AFC4-6F175D3DCCD1}"/>
              </a:extLst>
            </p:spPr>
          </p:pic>
          <p:pic>
            <p:nvPicPr>
              <p:cNvPr id="12" name="Picture 10"/>
              <p:cNvPicPr>
                <a:picLocks noChangeArrowheads="1"/>
              </p:cNvPicPr>
              <p:nvPr/>
            </p:nvPicPr>
            <p:blipFill>
              <a:blip r:embed="rId5"/>
              <a:stretch>
                <a:fillRect/>
              </a:stretch>
            </p:blipFill>
            <p:spPr bwMode="auto">
              <a:xfrm>
                <a:off x="5682711" y="1326670"/>
                <a:ext cx="1842948" cy="1332000"/>
              </a:xfrm>
              <a:prstGeom prst="rect">
                <a:avLst/>
              </a:prstGeom>
              <a:ln w="19050">
                <a:solidFill>
                  <a:schemeClr val="bg1">
                    <a:lumMod val="65000"/>
                  </a:schemeClr>
                </a:solidFill>
              </a:ln>
              <a:extLst>
                <a:ext uri="{909E8E84-426E-40DD-AFC4-6F175D3DCCD1}"/>
              </a:extLst>
            </p:spPr>
          </p:pic>
        </p:grpSp>
        <p:pic>
          <p:nvPicPr>
            <p:cNvPr id="9" name="Picture 10" descr="http://pic23.nipic.com/20120912/10556693_113537554193_2.jpg"/>
            <p:cNvPicPr>
              <a:picLocks noChangeArrowheads="1"/>
            </p:cNvPicPr>
            <p:nvPr/>
          </p:nvPicPr>
          <p:blipFill rotWithShape="1">
            <a:blip r:embed="rId6"/>
            <a:srcRect l="17953" t="13028" r="7187" b="15259"/>
            <a:stretch/>
          </p:blipFill>
          <p:spPr bwMode="auto">
            <a:xfrm>
              <a:off x="4428809" y="1357298"/>
              <a:ext cx="1800088" cy="1598400"/>
            </a:xfrm>
            <a:prstGeom prst="rect">
              <a:avLst/>
            </a:prstGeom>
            <a:ln w="19050">
              <a:solidFill>
                <a:schemeClr val="bg1">
                  <a:lumMod val="65000"/>
                </a:schemeClr>
              </a:solidFill>
            </a:ln>
            <a:extLst>
              <a:ext uri="{909E8E84-426E-40DD-AFC4-6F175D3DCCD1}"/>
            </a:ex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a:xfrm>
            <a:off x="612775" y="228600"/>
            <a:ext cx="8423275" cy="990600"/>
          </a:xfrm>
        </p:spPr>
        <p:txBody>
          <a:bodyPr/>
          <a:lstStyle/>
          <a:p>
            <a:r>
              <a:rPr lang="zh-CN" altLang="en-US" smtClean="0"/>
              <a:t>一、起草说明</a:t>
            </a:r>
            <a:endParaRPr lang="zh-CN" altLang="en-US" sz="2800" b="0" smtClean="0"/>
          </a:p>
        </p:txBody>
      </p:sp>
      <p:sp>
        <p:nvSpPr>
          <p:cNvPr id="33794" name="内容占位符 2"/>
          <p:cNvSpPr>
            <a:spLocks noGrp="1"/>
          </p:cNvSpPr>
          <p:nvPr>
            <p:ph sz="quarter" idx="1"/>
          </p:nvPr>
        </p:nvSpPr>
        <p:spPr>
          <a:xfrm>
            <a:off x="323850" y="1628775"/>
            <a:ext cx="7920038" cy="4495800"/>
          </a:xfrm>
        </p:spPr>
        <p:txBody>
          <a:bodyPr/>
          <a:lstStyle/>
          <a:p>
            <a:pPr marL="541338">
              <a:lnSpc>
                <a:spcPts val="3000"/>
              </a:lnSpc>
              <a:spcBef>
                <a:spcPct val="0"/>
              </a:spcBef>
            </a:pPr>
            <a:r>
              <a:rPr lang="zh-CN" altLang="en-US" sz="2400" b="0" smtClean="0"/>
              <a:t>（四）起草过程：</a:t>
            </a:r>
            <a:endParaRPr lang="en-US" altLang="zh-CN" sz="2400" b="0" smtClean="0"/>
          </a:p>
          <a:p>
            <a:pPr marL="541338">
              <a:lnSpc>
                <a:spcPts val="3000"/>
              </a:lnSpc>
              <a:spcBef>
                <a:spcPct val="0"/>
              </a:spcBef>
            </a:pPr>
            <a:r>
              <a:rPr lang="en-US" altLang="zh-CN" sz="2400" b="0" smtClean="0"/>
              <a:t>1.</a:t>
            </a:r>
            <a:r>
              <a:rPr lang="zh-CN" altLang="en-US" sz="2400" b="0" smtClean="0"/>
              <a:t>文件起草：初稿</a:t>
            </a:r>
            <a:r>
              <a:rPr lang="en-US" altLang="zh-CN" sz="2400" b="0" smtClean="0"/>
              <a:t>---</a:t>
            </a:r>
            <a:r>
              <a:rPr lang="zh-CN" altLang="en-US" sz="2400" b="0" smtClean="0"/>
              <a:t>处室征求意见</a:t>
            </a:r>
            <a:r>
              <a:rPr lang="en-US" altLang="zh-CN" sz="2400" b="0" smtClean="0"/>
              <a:t>---</a:t>
            </a:r>
            <a:r>
              <a:rPr lang="zh-CN" altLang="en-US" sz="2400" b="0" smtClean="0"/>
              <a:t>召开座谈会</a:t>
            </a:r>
            <a:r>
              <a:rPr lang="en-US" altLang="zh-CN" sz="2400" b="0" smtClean="0"/>
              <a:t>---</a:t>
            </a:r>
            <a:r>
              <a:rPr lang="zh-CN" altLang="en-US" sz="2400" b="0" smtClean="0"/>
              <a:t>两次公开征求意见</a:t>
            </a:r>
            <a:r>
              <a:rPr lang="en-US" altLang="zh-CN" sz="2400" b="0" smtClean="0"/>
              <a:t>---</a:t>
            </a:r>
            <a:r>
              <a:rPr lang="zh-CN" altLang="en-US" sz="2400" b="0" smtClean="0"/>
              <a:t>法制处审核</a:t>
            </a:r>
            <a:r>
              <a:rPr lang="en-US" altLang="zh-CN" sz="2400" b="0" smtClean="0"/>
              <a:t>---</a:t>
            </a:r>
            <a:r>
              <a:rPr lang="zh-CN" altLang="en-US" sz="2400" b="0" smtClean="0"/>
              <a:t>局长办公会审议</a:t>
            </a:r>
            <a:r>
              <a:rPr lang="en-US" altLang="zh-CN" sz="2400" b="0" smtClean="0"/>
              <a:t>---</a:t>
            </a:r>
            <a:r>
              <a:rPr lang="zh-CN" altLang="en-US" sz="2400" b="0" smtClean="0"/>
              <a:t>省政府法制办备案</a:t>
            </a:r>
            <a:r>
              <a:rPr lang="en-US" altLang="zh-CN" sz="2400" b="0" smtClean="0"/>
              <a:t>---</a:t>
            </a:r>
            <a:r>
              <a:rPr lang="zh-CN" altLang="en-US" sz="2400" b="0" smtClean="0"/>
              <a:t>印发全省。</a:t>
            </a:r>
            <a:endParaRPr lang="en-US" altLang="zh-CN" sz="2400" b="0" smtClean="0"/>
          </a:p>
          <a:p>
            <a:pPr marL="541338">
              <a:lnSpc>
                <a:spcPts val="3000"/>
              </a:lnSpc>
              <a:spcBef>
                <a:spcPct val="0"/>
              </a:spcBef>
            </a:pPr>
            <a:r>
              <a:rPr lang="en-US" altLang="zh-CN" sz="2400" b="0" smtClean="0"/>
              <a:t>2.</a:t>
            </a:r>
            <a:r>
              <a:rPr lang="zh-CN" altLang="en-US" sz="2400" b="0" smtClean="0"/>
              <a:t> 起草了食品小作坊小餐饮登记申请书等</a:t>
            </a:r>
            <a:r>
              <a:rPr lang="en-US" altLang="zh-CN" sz="2400" b="0" smtClean="0"/>
              <a:t>14</a:t>
            </a:r>
            <a:r>
              <a:rPr lang="zh-CN" altLang="en-US" sz="2400" b="0" smtClean="0"/>
              <a:t>种文书以及登记证样式，拟在</a:t>
            </a:r>
            <a:r>
              <a:rPr lang="en-US" altLang="zh-CN" sz="2400" b="0" smtClean="0"/>
              <a:t>《</a:t>
            </a:r>
            <a:r>
              <a:rPr lang="zh-CN" altLang="en-US" sz="2400" b="0" smtClean="0"/>
              <a:t>办法</a:t>
            </a:r>
            <a:r>
              <a:rPr lang="en-US" altLang="zh-CN" sz="2400" b="0" smtClean="0"/>
              <a:t>》</a:t>
            </a:r>
            <a:r>
              <a:rPr lang="zh-CN" altLang="en-US" sz="2400" b="0" smtClean="0"/>
              <a:t>通过后，作为配套文件印发各地。</a:t>
            </a:r>
            <a:endParaRPr lang="en-US" altLang="zh-CN" sz="2400" b="0" smtClean="0"/>
          </a:p>
          <a:p>
            <a:pPr marL="541338">
              <a:lnSpc>
                <a:spcPts val="3000"/>
              </a:lnSpc>
              <a:spcBef>
                <a:spcPct val="0"/>
              </a:spcBef>
            </a:pPr>
            <a:r>
              <a:rPr lang="en-US" altLang="zh-CN" sz="2400" b="0" smtClean="0"/>
              <a:t>3.</a:t>
            </a:r>
            <a:r>
              <a:rPr lang="zh-CN" altLang="en-US" sz="2400" b="0" smtClean="0"/>
              <a:t>开发了食品小作坊小餐饮打证系统，包含网上申报、证书打印、信息留存、统计查询等功能。</a:t>
            </a:r>
            <a:endParaRPr lang="en-US" altLang="zh-CN" sz="24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标题 1"/>
          <p:cNvSpPr>
            <a:spLocks noGrp="1"/>
          </p:cNvSpPr>
          <p:nvPr>
            <p:ph type="title"/>
          </p:nvPr>
        </p:nvSpPr>
        <p:spPr>
          <a:xfrm>
            <a:off x="612775" y="228600"/>
            <a:ext cx="8423275" cy="990600"/>
          </a:xfrm>
        </p:spPr>
        <p:txBody>
          <a:bodyPr/>
          <a:lstStyle/>
          <a:p>
            <a:r>
              <a:rPr lang="zh-CN" altLang="en-US" smtClean="0"/>
              <a:t>一、起草说明</a:t>
            </a:r>
          </a:p>
        </p:txBody>
      </p:sp>
      <p:sp>
        <p:nvSpPr>
          <p:cNvPr id="35842" name="内容占位符 2"/>
          <p:cNvSpPr>
            <a:spLocks noGrp="1"/>
          </p:cNvSpPr>
          <p:nvPr>
            <p:ph sz="quarter" idx="1"/>
          </p:nvPr>
        </p:nvSpPr>
        <p:spPr>
          <a:xfrm>
            <a:off x="612775" y="1600200"/>
            <a:ext cx="8153400" cy="4495800"/>
          </a:xfrm>
        </p:spPr>
        <p:txBody>
          <a:bodyPr/>
          <a:lstStyle/>
          <a:p>
            <a:r>
              <a:rPr lang="zh-CN" altLang="en-US" b="0" smtClean="0"/>
              <a:t>（五）需要说明的几个问题</a:t>
            </a:r>
            <a:endParaRPr lang="en-US" altLang="zh-CN" b="0" smtClean="0"/>
          </a:p>
          <a:p>
            <a:r>
              <a:rPr lang="en-US" altLang="zh-CN" b="0" smtClean="0"/>
              <a:t>   1.</a:t>
            </a:r>
            <a:r>
              <a:rPr lang="zh-CN" altLang="en-US" b="0" smtClean="0"/>
              <a:t> 适用范围。</a:t>
            </a:r>
            <a:endParaRPr lang="en-US" altLang="zh-CN" b="0" smtClean="0"/>
          </a:p>
          <a:p>
            <a:r>
              <a:rPr lang="en-US" altLang="zh-CN" b="0" smtClean="0"/>
              <a:t>   2.</a:t>
            </a:r>
            <a:r>
              <a:rPr lang="zh-CN" altLang="en-US" b="0" smtClean="0"/>
              <a:t> 两项原则。</a:t>
            </a:r>
            <a:endParaRPr lang="en-US" altLang="zh-CN" b="0" smtClean="0"/>
          </a:p>
          <a:p>
            <a:r>
              <a:rPr lang="zh-CN" altLang="en-US" b="0" smtClean="0"/>
              <a:t>        一是权责明确，事权下移；</a:t>
            </a:r>
            <a:endParaRPr lang="en-US" altLang="zh-CN" b="0" smtClean="0"/>
          </a:p>
          <a:p>
            <a:r>
              <a:rPr lang="zh-CN" altLang="en-US" b="0" smtClean="0"/>
              <a:t>        二是公开便捷，方便群众。</a:t>
            </a:r>
            <a:endParaRPr lang="en-US" altLang="zh-CN" b="0" smtClean="0"/>
          </a:p>
          <a:p>
            <a:r>
              <a:rPr lang="en-US" altLang="zh-CN" b="0" smtClean="0"/>
              <a:t>   </a:t>
            </a:r>
            <a:endParaRPr lang="zh-CN" altLang="en-US"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标题 1"/>
          <p:cNvSpPr>
            <a:spLocks noGrp="1"/>
          </p:cNvSpPr>
          <p:nvPr>
            <p:ph type="title"/>
          </p:nvPr>
        </p:nvSpPr>
        <p:spPr>
          <a:xfrm>
            <a:off x="612775" y="228600"/>
            <a:ext cx="8423275" cy="990600"/>
          </a:xfrm>
        </p:spPr>
        <p:txBody>
          <a:bodyPr/>
          <a:lstStyle/>
          <a:p>
            <a:r>
              <a:rPr lang="zh-CN" altLang="en-US" smtClean="0"/>
              <a:t>一、起草说明</a:t>
            </a:r>
          </a:p>
        </p:txBody>
      </p:sp>
      <p:sp>
        <p:nvSpPr>
          <p:cNvPr id="37890" name="内容占位符 2"/>
          <p:cNvSpPr>
            <a:spLocks noGrp="1"/>
          </p:cNvSpPr>
          <p:nvPr>
            <p:ph sz="quarter" idx="1"/>
          </p:nvPr>
        </p:nvSpPr>
        <p:spPr>
          <a:xfrm>
            <a:off x="612775" y="1600200"/>
            <a:ext cx="8153400" cy="4495800"/>
          </a:xfrm>
        </p:spPr>
        <p:txBody>
          <a:bodyPr/>
          <a:lstStyle/>
          <a:p>
            <a:r>
              <a:rPr lang="en-US" altLang="zh-CN" b="0" smtClean="0"/>
              <a:t>3.</a:t>
            </a:r>
            <a:r>
              <a:rPr lang="zh-CN" altLang="en-US" b="0" smtClean="0"/>
              <a:t> 拟解决问题。</a:t>
            </a:r>
            <a:endParaRPr lang="en-US" altLang="zh-CN" b="0" smtClean="0"/>
          </a:p>
          <a:p>
            <a:r>
              <a:rPr lang="zh-CN" altLang="en-US" b="0" smtClean="0"/>
              <a:t>       一是对登记程序进行统一和规范，解决登记程序、文书不统一问题。</a:t>
            </a:r>
            <a:endParaRPr lang="en-US" altLang="zh-CN" b="0" smtClean="0"/>
          </a:p>
          <a:p>
            <a:r>
              <a:rPr lang="zh-CN" altLang="en-US" b="0" smtClean="0"/>
              <a:t>      二是对现场核查和核查标准进行统一和规范，解决现场核查标准、内容不统一问题。</a:t>
            </a:r>
            <a:endParaRPr lang="en-US" altLang="zh-CN" b="0" smtClean="0"/>
          </a:p>
          <a:p>
            <a:r>
              <a:rPr lang="zh-CN" altLang="en-US" b="0" smtClean="0"/>
              <a:t>      三是对登记证变更、延续、补办、注销等程序及要求进行统一和规范，力求便捷和便民。</a:t>
            </a:r>
            <a:endParaRPr lang="en-US" altLang="zh-CN" b="0" smtClean="0"/>
          </a:p>
          <a:p>
            <a:endParaRPr lang="en-US" altLang="zh-CN" b="0" smtClean="0"/>
          </a:p>
          <a:p>
            <a:endParaRPr lang="zh-CN" altLang="en-US"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标题 1"/>
          <p:cNvSpPr>
            <a:spLocks noGrp="1"/>
          </p:cNvSpPr>
          <p:nvPr>
            <p:ph type="title"/>
          </p:nvPr>
        </p:nvSpPr>
        <p:spPr>
          <a:xfrm>
            <a:off x="612775" y="228600"/>
            <a:ext cx="8423275" cy="990600"/>
          </a:xfrm>
        </p:spPr>
        <p:txBody>
          <a:bodyPr/>
          <a:lstStyle/>
          <a:p>
            <a:r>
              <a:rPr lang="zh-CN" altLang="en-US" smtClean="0"/>
              <a:t>一、起草说明</a:t>
            </a:r>
          </a:p>
        </p:txBody>
      </p:sp>
      <p:sp>
        <p:nvSpPr>
          <p:cNvPr id="39938" name="内容占位符 2"/>
          <p:cNvSpPr>
            <a:spLocks noGrp="1"/>
          </p:cNvSpPr>
          <p:nvPr>
            <p:ph sz="quarter" idx="1"/>
          </p:nvPr>
        </p:nvSpPr>
        <p:spPr>
          <a:xfrm>
            <a:off x="612775" y="1600200"/>
            <a:ext cx="8153400" cy="4495800"/>
          </a:xfrm>
        </p:spPr>
        <p:txBody>
          <a:bodyPr/>
          <a:lstStyle/>
          <a:p>
            <a:r>
              <a:rPr lang="en-US" altLang="zh-CN" smtClean="0"/>
              <a:t> 4. </a:t>
            </a:r>
            <a:r>
              <a:rPr lang="zh-CN" altLang="en-US" smtClean="0"/>
              <a:t>关于登记证。</a:t>
            </a:r>
            <a:endParaRPr lang="en-US" altLang="zh-CN" smtClean="0"/>
          </a:p>
          <a:p>
            <a:r>
              <a:rPr lang="en-US" altLang="zh-CN" smtClean="0"/>
              <a:t>     </a:t>
            </a:r>
            <a:r>
              <a:rPr lang="zh-CN" altLang="zh-CN" smtClean="0"/>
              <a:t>一是明确了登记证内容。</a:t>
            </a:r>
            <a:endParaRPr lang="en-US" altLang="zh-CN" smtClean="0"/>
          </a:p>
          <a:p>
            <a:r>
              <a:rPr lang="zh-CN" altLang="en-US" smtClean="0"/>
              <a:t>     二是明确了编号规则。</a:t>
            </a:r>
            <a:endParaRPr lang="en-US" altLang="zh-CN" smtClean="0"/>
          </a:p>
          <a:p>
            <a:r>
              <a:rPr lang="zh-CN" altLang="en-US" smtClean="0"/>
              <a:t>     三是对打证系统使用予以明确。</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title"/>
          </p:nvPr>
        </p:nvSpPr>
        <p:spPr>
          <a:xfrm>
            <a:off x="612775" y="228600"/>
            <a:ext cx="8423275" cy="990600"/>
          </a:xfrm>
        </p:spPr>
        <p:txBody>
          <a:bodyPr/>
          <a:lstStyle/>
          <a:p>
            <a:r>
              <a:rPr lang="zh-CN" altLang="en-US" smtClean="0"/>
              <a:t>二、条文解读</a:t>
            </a:r>
            <a:endParaRPr lang="zh-CN" altLang="en-US" sz="2800" b="0" smtClean="0"/>
          </a:p>
        </p:txBody>
      </p:sp>
      <p:sp>
        <p:nvSpPr>
          <p:cNvPr id="41986" name="内容占位符 2"/>
          <p:cNvSpPr>
            <a:spLocks noGrp="1"/>
          </p:cNvSpPr>
          <p:nvPr>
            <p:ph sz="quarter" idx="1"/>
          </p:nvPr>
        </p:nvSpPr>
        <p:spPr>
          <a:xfrm>
            <a:off x="612775" y="1600200"/>
            <a:ext cx="8153400" cy="4495800"/>
          </a:xfrm>
        </p:spPr>
        <p:txBody>
          <a:bodyPr/>
          <a:lstStyle/>
          <a:p>
            <a:r>
              <a:rPr lang="en-US" altLang="zh-CN" sz="2400" smtClean="0"/>
              <a:t>《</a:t>
            </a:r>
            <a:r>
              <a:rPr lang="zh-CN" altLang="en-US" sz="2400" smtClean="0"/>
              <a:t>办法</a:t>
            </a:r>
            <a:r>
              <a:rPr lang="en-US" altLang="zh-CN" sz="2400" smtClean="0"/>
              <a:t>》</a:t>
            </a:r>
            <a:r>
              <a:rPr lang="zh-CN" altLang="en-US" sz="2400" smtClean="0"/>
              <a:t>共六章，三十六条。</a:t>
            </a:r>
            <a:endParaRPr lang="en-US" altLang="zh-CN" sz="2400" smtClean="0"/>
          </a:p>
          <a:p>
            <a:r>
              <a:rPr lang="zh-CN" altLang="en-US" sz="2400" smtClean="0"/>
              <a:t>  第一章  总则</a:t>
            </a:r>
            <a:endParaRPr lang="en-US" altLang="zh-CN" sz="2400" smtClean="0"/>
          </a:p>
          <a:p>
            <a:r>
              <a:rPr lang="en-US" altLang="zh-CN" sz="2400" smtClean="0"/>
              <a:t>  </a:t>
            </a:r>
            <a:r>
              <a:rPr lang="zh-CN" altLang="en-US" sz="2400" smtClean="0"/>
              <a:t>第二章  登记程序</a:t>
            </a:r>
            <a:endParaRPr lang="en-US" altLang="zh-CN" sz="2400" smtClean="0"/>
          </a:p>
          <a:p>
            <a:r>
              <a:rPr lang="zh-CN" altLang="en-US" sz="2400" smtClean="0"/>
              <a:t>  第三章  登记证管理</a:t>
            </a:r>
            <a:endParaRPr lang="en-US" altLang="zh-CN" sz="2400" smtClean="0"/>
          </a:p>
          <a:p>
            <a:r>
              <a:rPr lang="zh-CN" altLang="en-US" sz="2400" smtClean="0"/>
              <a:t>  第四章  变更、延续、补办与注销</a:t>
            </a:r>
            <a:endParaRPr lang="en-US" altLang="zh-CN" sz="2400" smtClean="0"/>
          </a:p>
          <a:p>
            <a:r>
              <a:rPr lang="zh-CN" altLang="en-US" sz="2400" smtClean="0"/>
              <a:t>  第五章  监督检查</a:t>
            </a:r>
            <a:endParaRPr lang="en-US" altLang="zh-CN" sz="2400" smtClean="0"/>
          </a:p>
          <a:p>
            <a:r>
              <a:rPr lang="zh-CN" altLang="en-US" sz="2400" smtClean="0"/>
              <a:t>  第六章  附则</a:t>
            </a:r>
            <a:endParaRPr lang="en-US" altLang="zh-CN" sz="2400" smtClean="0"/>
          </a:p>
          <a:p>
            <a:r>
              <a:rPr lang="en-US" altLang="zh-CN" sz="2400" smtClean="0"/>
              <a:t>  </a:t>
            </a:r>
          </a:p>
          <a:p>
            <a:r>
              <a:rPr lang="en-US" altLang="zh-CN" sz="2400" smtClean="0"/>
              <a:t>  </a:t>
            </a:r>
            <a:endParaRPr lang="zh-CN" altLang="en-US"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标题 1"/>
          <p:cNvSpPr>
            <a:spLocks noGrp="1"/>
          </p:cNvSpPr>
          <p:nvPr>
            <p:ph type="title"/>
          </p:nvPr>
        </p:nvSpPr>
        <p:spPr>
          <a:xfrm>
            <a:off x="612775" y="228600"/>
            <a:ext cx="8423275" cy="990600"/>
          </a:xfrm>
        </p:spPr>
        <p:txBody>
          <a:bodyPr/>
          <a:lstStyle/>
          <a:p>
            <a:r>
              <a:rPr lang="zh-CN" altLang="en-US" smtClean="0"/>
              <a:t>二、条文解读</a:t>
            </a:r>
            <a:r>
              <a:rPr lang="en-US" altLang="zh-CN" smtClean="0"/>
              <a:t>—</a:t>
            </a:r>
            <a:r>
              <a:rPr lang="zh-CN" altLang="en-US" smtClean="0"/>
              <a:t>总则</a:t>
            </a:r>
          </a:p>
        </p:txBody>
      </p:sp>
      <p:sp>
        <p:nvSpPr>
          <p:cNvPr id="3" name="内容占位符 2"/>
          <p:cNvSpPr>
            <a:spLocks noGrp="1"/>
          </p:cNvSpPr>
          <p:nvPr>
            <p:ph sz="quarter" idx="1"/>
          </p:nvPr>
        </p:nvSpPr>
        <p:spPr>
          <a:xfrm>
            <a:off x="611188" y="1484313"/>
            <a:ext cx="8153400" cy="4495800"/>
          </a:xfrm>
        </p:spPr>
        <p:txBody>
          <a:bodyPr/>
          <a:lstStyle/>
          <a:p>
            <a:pPr marL="361950">
              <a:spcBef>
                <a:spcPts val="0"/>
              </a:spcBef>
              <a:defRPr/>
            </a:pPr>
            <a:endParaRPr lang="zh-CN" altLang="en-US" sz="2000" b="0" dirty="0">
              <a:solidFill>
                <a:schemeClr val="tx1">
                  <a:lumMod val="50000"/>
                  <a:lumOff val="50000"/>
                </a:schemeClr>
              </a:solidFill>
              <a:latin typeface="+mn-ea"/>
              <a:cs typeface="+mn-cs"/>
            </a:endParaRPr>
          </a:p>
          <a:p>
            <a:pPr>
              <a:defRPr/>
            </a:pPr>
            <a:r>
              <a:rPr lang="en-US" altLang="zh-CN" sz="2400" b="0" dirty="0" smtClean="0"/>
              <a:t>      </a:t>
            </a:r>
            <a:r>
              <a:rPr lang="zh-CN" altLang="zh-CN" sz="2400" b="0" dirty="0" smtClean="0"/>
              <a:t>第一</a:t>
            </a:r>
            <a:r>
              <a:rPr lang="zh-CN" altLang="zh-CN" sz="2400" b="0" dirty="0"/>
              <a:t>条 【目的依据】</a:t>
            </a:r>
            <a:r>
              <a:rPr lang="en-US" altLang="zh-CN" sz="2400" b="0" dirty="0" smtClean="0"/>
              <a:t> </a:t>
            </a:r>
            <a:r>
              <a:rPr lang="zh-CN" altLang="zh-CN" sz="2400" b="0" dirty="0" smtClean="0"/>
              <a:t>为</a:t>
            </a:r>
            <a:r>
              <a:rPr lang="zh-CN" altLang="zh-CN" sz="2400" b="0" dirty="0"/>
              <a:t>规范食品小作坊、小餐饮登记管理工作，根据《中华人民共和国食品安全法》、《中华人民共和国行政许可法》、《山东省食品小作坊小餐饮和食品摊点管理条例》，制定本办法</a:t>
            </a:r>
            <a:r>
              <a:rPr lang="zh-CN" altLang="zh-CN" sz="2400" b="0" dirty="0" smtClean="0"/>
              <a:t>。</a:t>
            </a:r>
            <a:endParaRPr lang="en-US" altLang="zh-CN" sz="2400" b="0" dirty="0" smtClean="0"/>
          </a:p>
          <a:p>
            <a:pPr>
              <a:defRPr/>
            </a:pPr>
            <a:r>
              <a:rPr lang="en-US" altLang="zh-CN" sz="2400" b="0" dirty="0"/>
              <a:t> </a:t>
            </a:r>
            <a:r>
              <a:rPr lang="en-US" altLang="zh-CN" sz="2400" b="0" dirty="0" smtClean="0"/>
              <a:t>     </a:t>
            </a:r>
            <a:r>
              <a:rPr lang="zh-CN" altLang="en-US" sz="2400" b="0" dirty="0" smtClean="0"/>
              <a:t>释义：</a:t>
            </a:r>
            <a:endParaRPr lang="en-US" altLang="zh-CN" sz="2400" b="0" dirty="0" smtClean="0"/>
          </a:p>
          <a:p>
            <a:pPr>
              <a:defRPr/>
            </a:pPr>
            <a:r>
              <a:rPr lang="en-US" altLang="zh-CN" sz="2400" b="0" dirty="0"/>
              <a:t> </a:t>
            </a:r>
            <a:r>
              <a:rPr lang="en-US" altLang="zh-CN" sz="2400" b="0" dirty="0" smtClean="0"/>
              <a:t>   1.</a:t>
            </a:r>
            <a:r>
              <a:rPr lang="zh-CN" altLang="en-US" sz="2400" b="0" dirty="0" smtClean="0"/>
              <a:t>本条明确了制定</a:t>
            </a:r>
            <a:r>
              <a:rPr lang="en-US" altLang="zh-CN" sz="2400" b="0" dirty="0" smtClean="0"/>
              <a:t>《</a:t>
            </a:r>
            <a:r>
              <a:rPr lang="zh-CN" altLang="en-US" sz="2400" b="0" dirty="0" smtClean="0"/>
              <a:t>办法</a:t>
            </a:r>
            <a:r>
              <a:rPr lang="en-US" altLang="zh-CN" sz="2400" b="0" dirty="0" smtClean="0"/>
              <a:t>》</a:t>
            </a:r>
            <a:r>
              <a:rPr lang="zh-CN" altLang="en-US" sz="2400" b="0" dirty="0"/>
              <a:t>是</a:t>
            </a:r>
            <a:r>
              <a:rPr lang="zh-CN" altLang="en-US" sz="2400" b="0" dirty="0" smtClean="0"/>
              <a:t>为了保障食品安全的宗旨。</a:t>
            </a:r>
            <a:endParaRPr lang="en-US" altLang="zh-CN" sz="2400" b="0" dirty="0" smtClean="0"/>
          </a:p>
          <a:p>
            <a:pPr>
              <a:defRPr/>
            </a:pPr>
            <a:r>
              <a:rPr lang="en-US" altLang="zh-CN" sz="2400" b="0" dirty="0"/>
              <a:t> </a:t>
            </a:r>
            <a:r>
              <a:rPr lang="en-US" altLang="zh-CN" sz="2400" b="0" dirty="0" smtClean="0"/>
              <a:t>   2.</a:t>
            </a:r>
            <a:r>
              <a:rPr lang="zh-CN" altLang="en-US" sz="2400" b="0" dirty="0" smtClean="0"/>
              <a:t>明确制定本办法的重要依据。</a:t>
            </a:r>
            <a:endParaRPr lang="en-US" altLang="zh-CN" sz="2400" b="0" dirty="0" smtClean="0"/>
          </a:p>
          <a:p>
            <a:pPr>
              <a:defRPr/>
            </a:pPr>
            <a:r>
              <a:rPr lang="en-US" altLang="zh-CN" sz="2400" b="0" dirty="0"/>
              <a:t> </a:t>
            </a:r>
            <a:r>
              <a:rPr lang="en-US" altLang="zh-CN" sz="2400" b="0" dirty="0" smtClean="0"/>
              <a:t>      </a:t>
            </a:r>
            <a:endParaRPr lang="zh-CN" altLang="zh-CN" sz="2400" b="0" dirty="0"/>
          </a:p>
          <a:p>
            <a:pPr>
              <a:lnSpc>
                <a:spcPts val="2500"/>
              </a:lnSpc>
              <a:spcBef>
                <a:spcPts val="0"/>
              </a:spcBef>
              <a:defRPr/>
            </a:pPr>
            <a:endParaRPr lang="zh-CN" altLang="en-US" sz="2400" b="0" dirty="0">
              <a:solidFill>
                <a:schemeClr val="tx1">
                  <a:lumMod val="50000"/>
                  <a:lumOff val="50000"/>
                </a:schemeClr>
              </a:solidFill>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1111111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微软雅黑"/>
        <a:ea typeface="微软雅黑"/>
        <a:cs typeface=""/>
      </a:majorFont>
      <a:minorFont>
        <a:latin typeface="微软雅黑"/>
        <a:ea typeface="微软雅黑"/>
        <a:cs typeface=""/>
      </a:minorFont>
    </a:fontScheme>
    <a:fmtScheme name="中性">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11111111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微软雅黑"/>
        <a:ea typeface="微软雅黑"/>
        <a:cs typeface=""/>
      </a:majorFont>
      <a:minorFont>
        <a:latin typeface="微软雅黑"/>
        <a:ea typeface="微软雅黑"/>
        <a:cs typeface=""/>
      </a:minorFont>
    </a:fontScheme>
    <a:fmtScheme name="中性">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主题">
  <a:themeElements>
    <a:clrScheme name="">
      <a:dk1>
        <a:srgbClr val="FFFFFF"/>
      </a:dk1>
      <a:lt1>
        <a:srgbClr val="FFFFFF"/>
      </a:lt1>
      <a:dk2>
        <a:srgbClr val="EE0000"/>
      </a:dk2>
      <a:lt2>
        <a:srgbClr val="EE0000"/>
      </a:lt2>
      <a:accent1>
        <a:srgbClr val="D8D8D8"/>
      </a:accent1>
      <a:accent2>
        <a:srgbClr val="EE0000"/>
      </a:accent2>
      <a:accent3>
        <a:srgbClr val="FFFFFF"/>
      </a:accent3>
      <a:accent4>
        <a:srgbClr val="DADADA"/>
      </a:accent4>
      <a:accent5>
        <a:srgbClr val="E9E9E9"/>
      </a:accent5>
      <a:accent6>
        <a:srgbClr val="D80000"/>
      </a:accent6>
      <a:hlink>
        <a:srgbClr val="7F7F7F"/>
      </a:hlink>
      <a:folHlink>
        <a:srgbClr val="8E8E8E"/>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9219</TotalTime>
  <Pages>0</Pages>
  <Words>9058</Words>
  <Characters>0</Characters>
  <Application>Microsoft Office PowerPoint</Application>
  <DocSecurity>0</DocSecurity>
  <PresentationFormat>全屏显示(4:3)</PresentationFormat>
  <Lines>0</Lines>
  <Paragraphs>361</Paragraphs>
  <Slides>39</Slides>
  <Notes>37</Notes>
  <HiddenSlides>0</HiddenSlides>
  <MMClips>0</MMClips>
  <ScaleCrop>false</ScaleCrop>
  <HeadingPairs>
    <vt:vector size="6" baseType="variant">
      <vt:variant>
        <vt:lpstr>已用的字体</vt:lpstr>
      </vt:variant>
      <vt:variant>
        <vt:i4>7</vt:i4>
      </vt:variant>
      <vt:variant>
        <vt:lpstr>演示文稿设计模板</vt:lpstr>
      </vt:variant>
      <vt:variant>
        <vt:i4>16</vt:i4>
      </vt:variant>
      <vt:variant>
        <vt:lpstr>幻灯片标题</vt:lpstr>
      </vt:variant>
      <vt:variant>
        <vt:i4>39</vt:i4>
      </vt:variant>
    </vt:vector>
  </HeadingPairs>
  <TitlesOfParts>
    <vt:vector size="62" baseType="lpstr">
      <vt:lpstr>Arial</vt:lpstr>
      <vt:lpstr>宋体</vt:lpstr>
      <vt:lpstr>微软雅黑</vt:lpstr>
      <vt:lpstr>Wingdings</vt:lpstr>
      <vt:lpstr>楷体_GB2312</vt:lpstr>
      <vt:lpstr>仿宋_GB2312</vt:lpstr>
      <vt:lpstr>Times New Roman</vt:lpstr>
      <vt:lpstr>1111111111</vt:lpstr>
      <vt:lpstr>1_1111111111</vt:lpstr>
      <vt:lpstr>1111111111</vt:lpstr>
      <vt:lpstr>1111111111</vt:lpstr>
      <vt:lpstr>1111111111</vt:lpstr>
      <vt:lpstr>1111111111</vt:lpstr>
      <vt:lpstr>1111111111</vt:lpstr>
      <vt:lpstr>1111111111</vt:lpstr>
      <vt:lpstr>1111111111</vt:lpstr>
      <vt:lpstr>1_1111111111</vt:lpstr>
      <vt:lpstr>1_1111111111</vt:lpstr>
      <vt:lpstr>1_1111111111</vt:lpstr>
      <vt:lpstr>1_1111111111</vt:lpstr>
      <vt:lpstr>1_1111111111</vt:lpstr>
      <vt:lpstr>1_1111111111</vt:lpstr>
      <vt:lpstr>1_1111111111</vt:lpstr>
      <vt:lpstr>《山东省食品小作坊小餐饮登记管理办法》实施指南</vt:lpstr>
      <vt:lpstr>幻灯片 2</vt:lpstr>
      <vt:lpstr>一、起草说明</vt:lpstr>
      <vt:lpstr>一、起草说明</vt:lpstr>
      <vt:lpstr>一、起草说明</vt:lpstr>
      <vt:lpstr>一、起草说明</vt:lpstr>
      <vt:lpstr>一、起草说明</vt:lpstr>
      <vt:lpstr>二、条文解读</vt:lpstr>
      <vt:lpstr>二、条文解读—总则</vt:lpstr>
      <vt:lpstr>二、条文解读—总则</vt:lpstr>
      <vt:lpstr>二、条文解读—总则</vt:lpstr>
      <vt:lpstr>二、条文解读—总则</vt:lpstr>
      <vt:lpstr>二、条文解读—总则</vt:lpstr>
      <vt:lpstr>幻灯片 14</vt:lpstr>
      <vt:lpstr>二、条文解读—总则</vt:lpstr>
      <vt:lpstr>二、条文解读—总则</vt:lpstr>
      <vt:lpstr>二、条文解读—总则</vt:lpstr>
      <vt:lpstr>二、条文解读—登记程序</vt:lpstr>
      <vt:lpstr>二、条文解读—登记程序</vt:lpstr>
      <vt:lpstr>二、条文解读—登记程序</vt:lpstr>
      <vt:lpstr>二、条文解读—登记程序</vt:lpstr>
      <vt:lpstr>二、条文解读—登记程序</vt:lpstr>
      <vt:lpstr>二、条文解读—登记程序</vt:lpstr>
      <vt:lpstr>二、条文解读—登记程序</vt:lpstr>
      <vt:lpstr>二、条文解读—登记程序</vt:lpstr>
      <vt:lpstr>二、条文解读—变更、延续、补办与注销</vt:lpstr>
      <vt:lpstr>二、条文解读—变更、延续、补办与注销</vt:lpstr>
      <vt:lpstr>二、条文解读—变更、延续、补办与注销</vt:lpstr>
      <vt:lpstr>二、条文解读—变更、延续、补办与注销</vt:lpstr>
      <vt:lpstr>二、条文解读—变更、延续、补办与注销</vt:lpstr>
      <vt:lpstr>二、条文解读—变更、延续、补办与注销</vt:lpstr>
      <vt:lpstr>二、条文解读—变更、延续、补办与注销</vt:lpstr>
      <vt:lpstr>二、条文解读—变更、延续、补办与注销</vt:lpstr>
      <vt:lpstr>二、条文解读—变更、延续、补办与注销</vt:lpstr>
      <vt:lpstr>二、条文解读—监督检查</vt:lpstr>
      <vt:lpstr>二、条文解读—监督检查</vt:lpstr>
      <vt:lpstr>二、条文解读—监督检查</vt:lpstr>
      <vt:lpstr>二、条文解读—附则</vt:lpstr>
      <vt:lpstr>幻灯片 39</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AutoBVT</cp:lastModifiedBy>
  <cp:revision>774</cp:revision>
  <cp:lastPrinted>2017-05-16T01:35:24Z</cp:lastPrinted>
  <dcterms:created xsi:type="dcterms:W3CDTF">2015-05-15T07:54:30Z</dcterms:created>
  <dcterms:modified xsi:type="dcterms:W3CDTF">2017-07-07T08:20:00Z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2052-9.1.0.5060</vt:lpwstr>
  </property>
</Properties>
</file>